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13"/>
  </p:notesMasterIdLst>
  <p:handoutMasterIdLst>
    <p:handoutMasterId r:id="rId14"/>
  </p:handoutMasterIdLst>
  <p:sldIdLst>
    <p:sldId id="285" r:id="rId5"/>
    <p:sldId id="286" r:id="rId6"/>
    <p:sldId id="268" r:id="rId7"/>
    <p:sldId id="269" r:id="rId8"/>
    <p:sldId id="287" r:id="rId9"/>
    <p:sldId id="280" r:id="rId10"/>
    <p:sldId id="283" r:id="rId11"/>
    <p:sldId id="284" r:id="rId12"/>
  </p:sldIdLst>
  <p:sldSz cx="12188825" cy="6858000"/>
  <p:notesSz cx="6888163" cy="10018713"/>
  <p:defaultTextStyle>
    <a:defPPr rtl="0">
      <a:defRPr lang="nl-NL"/>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9" pos="3839" userDrawn="1">
          <p15:clr>
            <a:srgbClr val="A4A3A4"/>
          </p15:clr>
        </p15:guide>
        <p15:guide id="10"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56">
          <p15:clr>
            <a:srgbClr val="A4A3A4"/>
          </p15:clr>
        </p15:guide>
        <p15:guide id="4" pos="217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42" autoAdjust="0"/>
    <p:restoredTop sz="82048" autoAdjust="0"/>
  </p:normalViewPr>
  <p:slideViewPr>
    <p:cSldViewPr showGuides="1">
      <p:cViewPr varScale="1">
        <p:scale>
          <a:sx n="75" d="100"/>
          <a:sy n="75" d="100"/>
        </p:scale>
        <p:origin x="714" y="54"/>
      </p:cViewPr>
      <p:guideLst>
        <p:guide pos="3839"/>
        <p:guide orient="horz" pos="2160"/>
      </p:guideLst>
    </p:cSldViewPr>
  </p:slideViewPr>
  <p:notesTextViewPr>
    <p:cViewPr>
      <p:scale>
        <a:sx n="1" d="1"/>
        <a:sy n="1" d="1"/>
      </p:scale>
      <p:origin x="0" y="0"/>
    </p:cViewPr>
  </p:notesTextViewPr>
  <p:notesViewPr>
    <p:cSldViewPr>
      <p:cViewPr varScale="1">
        <p:scale>
          <a:sx n="88" d="100"/>
          <a:sy n="88" d="100"/>
        </p:scale>
        <p:origin x="3072" y="78"/>
      </p:cViewPr>
      <p:guideLst>
        <p:guide orient="horz" pos="2880"/>
        <p:guide pos="2160"/>
        <p:guide orient="horz" pos="3156"/>
        <p:guide pos="217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7029FA-CE70-4CB2-8E71-F78E9D76E14D}" type="doc">
      <dgm:prSet loTypeId="urn:microsoft.com/office/officeart/2008/layout/HorizontalMultiLevelHierarchy" loCatId="hierarchy" qsTypeId="urn:microsoft.com/office/officeart/2005/8/quickstyle/simple1" qsCatId="simple" csTypeId="urn:microsoft.com/office/officeart/2005/8/colors/colorful1" csCatId="colorful" phldr="1"/>
      <dgm:spPr/>
      <dgm:t>
        <a:bodyPr/>
        <a:lstStyle/>
        <a:p>
          <a:endParaRPr lang="nl-NL"/>
        </a:p>
      </dgm:t>
    </dgm:pt>
    <dgm:pt modelId="{09A0BAE9-DEE5-4448-9E2A-2CEDFEB5A021}">
      <dgm:prSet phldrT="[Tekst]" custT="1"/>
      <dgm:spPr/>
      <dgm:t>
        <a:bodyPr/>
        <a:lstStyle/>
        <a:p>
          <a:r>
            <a:rPr lang="nl-NL" sz="2000" dirty="0" smtClean="0"/>
            <a:t>Modulen</a:t>
          </a:r>
          <a:br>
            <a:rPr lang="nl-NL" sz="2000" dirty="0" smtClean="0"/>
          </a:br>
          <a:r>
            <a:rPr lang="nl-NL" sz="2000" dirty="0" smtClean="0"/>
            <a:t>(werkvelden)</a:t>
          </a:r>
          <a:endParaRPr lang="nl-NL" sz="2000" dirty="0"/>
        </a:p>
      </dgm:t>
    </dgm:pt>
    <dgm:pt modelId="{20B6880D-E9D8-4895-A805-C6B58FD5C936}" type="parTrans" cxnId="{3BE86841-82A4-409B-B209-1490DC9E5A87}">
      <dgm:prSet/>
      <dgm:spPr/>
      <dgm:t>
        <a:bodyPr/>
        <a:lstStyle/>
        <a:p>
          <a:endParaRPr lang="nl-NL"/>
        </a:p>
      </dgm:t>
    </dgm:pt>
    <dgm:pt modelId="{A233FA6A-E0CC-4882-9E93-42842EA9A3A2}" type="sibTrans" cxnId="{3BE86841-82A4-409B-B209-1490DC9E5A87}">
      <dgm:prSet/>
      <dgm:spPr/>
      <dgm:t>
        <a:bodyPr/>
        <a:lstStyle/>
        <a:p>
          <a:endParaRPr lang="nl-NL"/>
        </a:p>
      </dgm:t>
    </dgm:pt>
    <dgm:pt modelId="{24F2FF97-8F1E-47E7-AF5F-3F6225408E43}">
      <dgm:prSet phldrT="[Tekst]"/>
      <dgm:spPr/>
      <dgm:t>
        <a:bodyPr/>
        <a:lstStyle/>
        <a:p>
          <a:r>
            <a:rPr lang="nl-NL" dirty="0" smtClean="0"/>
            <a:t>zorghotel</a:t>
          </a:r>
          <a:endParaRPr lang="nl-NL" dirty="0"/>
        </a:p>
      </dgm:t>
    </dgm:pt>
    <dgm:pt modelId="{4957C7F3-5977-4BF7-8EF0-8068473DA8E2}" type="parTrans" cxnId="{BCB26C50-EF41-42F2-BC02-D6122437FA5A}">
      <dgm:prSet/>
      <dgm:spPr/>
      <dgm:t>
        <a:bodyPr/>
        <a:lstStyle/>
        <a:p>
          <a:endParaRPr lang="nl-NL"/>
        </a:p>
      </dgm:t>
    </dgm:pt>
    <dgm:pt modelId="{891832E6-EB6C-4C8A-8A41-22478D3D7415}" type="sibTrans" cxnId="{BCB26C50-EF41-42F2-BC02-D6122437FA5A}">
      <dgm:prSet/>
      <dgm:spPr/>
      <dgm:t>
        <a:bodyPr/>
        <a:lstStyle/>
        <a:p>
          <a:endParaRPr lang="nl-NL"/>
        </a:p>
      </dgm:t>
    </dgm:pt>
    <dgm:pt modelId="{6B84A821-CBA8-459F-A6D4-1BB2B0B25033}">
      <dgm:prSet phldrT="[Tekst]"/>
      <dgm:spPr/>
      <dgm:t>
        <a:bodyPr/>
        <a:lstStyle/>
        <a:p>
          <a:r>
            <a:rPr lang="nl-NL" dirty="0" smtClean="0"/>
            <a:t>Leefstijlcentrum</a:t>
          </a:r>
          <a:endParaRPr lang="nl-NL" dirty="0"/>
        </a:p>
      </dgm:t>
    </dgm:pt>
    <dgm:pt modelId="{DD4C353A-898B-464D-8D8D-8D5B5C1BE588}" type="parTrans" cxnId="{89856FD8-6AD0-461F-8FCF-581CEFDAFE1C}">
      <dgm:prSet/>
      <dgm:spPr/>
      <dgm:t>
        <a:bodyPr/>
        <a:lstStyle/>
        <a:p>
          <a:endParaRPr lang="nl-NL"/>
        </a:p>
      </dgm:t>
    </dgm:pt>
    <dgm:pt modelId="{5B336D36-DD19-478D-AE05-E7EA9DF775D0}" type="sibTrans" cxnId="{89856FD8-6AD0-461F-8FCF-581CEFDAFE1C}">
      <dgm:prSet/>
      <dgm:spPr/>
      <dgm:t>
        <a:bodyPr/>
        <a:lstStyle/>
        <a:p>
          <a:endParaRPr lang="nl-NL"/>
        </a:p>
      </dgm:t>
    </dgm:pt>
    <dgm:pt modelId="{C6DC3789-35BB-447F-B079-E4DCB7C77522}">
      <dgm:prSet phldrT="[Tekst]"/>
      <dgm:spPr/>
      <dgm:t>
        <a:bodyPr/>
        <a:lstStyle/>
        <a:p>
          <a:r>
            <a:rPr lang="nl-NL" dirty="0" smtClean="0"/>
            <a:t>Thuiszorg </a:t>
          </a:r>
        </a:p>
        <a:p>
          <a:r>
            <a:rPr lang="nl-NL" dirty="0" smtClean="0"/>
            <a:t>ouderen</a:t>
          </a:r>
          <a:endParaRPr lang="nl-NL" dirty="0"/>
        </a:p>
      </dgm:t>
    </dgm:pt>
    <dgm:pt modelId="{534EA244-C334-4B48-ACDA-92033AEF864D}" type="parTrans" cxnId="{EEB46C69-D36F-4C04-8618-76F3BCB5001F}">
      <dgm:prSet/>
      <dgm:spPr/>
      <dgm:t>
        <a:bodyPr/>
        <a:lstStyle/>
        <a:p>
          <a:endParaRPr lang="nl-NL"/>
        </a:p>
      </dgm:t>
    </dgm:pt>
    <dgm:pt modelId="{EE12407E-F6F2-4D1A-AFC6-E6435DDBFCF4}" type="sibTrans" cxnId="{EEB46C69-D36F-4C04-8618-76F3BCB5001F}">
      <dgm:prSet/>
      <dgm:spPr/>
      <dgm:t>
        <a:bodyPr/>
        <a:lstStyle/>
        <a:p>
          <a:endParaRPr lang="nl-NL"/>
        </a:p>
      </dgm:t>
    </dgm:pt>
    <dgm:pt modelId="{6B3976F0-78D2-4030-84EA-5D3B37504188}">
      <dgm:prSet/>
      <dgm:spPr/>
      <dgm:t>
        <a:bodyPr/>
        <a:lstStyle/>
        <a:p>
          <a:r>
            <a:rPr lang="nl-NL" dirty="0" smtClean="0"/>
            <a:t>Mensen </a:t>
          </a:r>
          <a:r>
            <a:rPr lang="nl-NL" dirty="0" smtClean="0"/>
            <a:t>met een beperking</a:t>
          </a:r>
          <a:endParaRPr lang="nl-NL" dirty="0"/>
        </a:p>
      </dgm:t>
    </dgm:pt>
    <dgm:pt modelId="{2EB3CC69-F9D1-491B-A1E0-6279B7DBE154}" type="parTrans" cxnId="{E8CC3477-69D8-4C57-BD60-BD6F62FC2CE2}">
      <dgm:prSet/>
      <dgm:spPr/>
      <dgm:t>
        <a:bodyPr/>
        <a:lstStyle/>
        <a:p>
          <a:endParaRPr lang="nl-NL"/>
        </a:p>
      </dgm:t>
    </dgm:pt>
    <dgm:pt modelId="{DED055EE-0524-4C40-9605-2C1138E09C88}" type="sibTrans" cxnId="{E8CC3477-69D8-4C57-BD60-BD6F62FC2CE2}">
      <dgm:prSet/>
      <dgm:spPr/>
      <dgm:t>
        <a:bodyPr/>
        <a:lstStyle/>
        <a:p>
          <a:endParaRPr lang="nl-NL"/>
        </a:p>
      </dgm:t>
    </dgm:pt>
    <dgm:pt modelId="{F03A803C-0F85-4583-9756-B2F90C9C6430}">
      <dgm:prSet/>
      <dgm:spPr/>
      <dgm:t>
        <a:bodyPr/>
        <a:lstStyle/>
        <a:p>
          <a:r>
            <a:rPr lang="nl-NL" dirty="0" smtClean="0"/>
            <a:t>Kinderopvang</a:t>
          </a:r>
          <a:endParaRPr lang="nl-NL" dirty="0"/>
        </a:p>
      </dgm:t>
    </dgm:pt>
    <dgm:pt modelId="{206E24FF-F700-4A64-A85E-56A1A969EC39}" type="parTrans" cxnId="{3B2A2639-0B7C-4240-A8EA-C4CD28A94E50}">
      <dgm:prSet/>
      <dgm:spPr/>
      <dgm:t>
        <a:bodyPr/>
        <a:lstStyle/>
        <a:p>
          <a:endParaRPr lang="nl-NL"/>
        </a:p>
      </dgm:t>
    </dgm:pt>
    <dgm:pt modelId="{AC0F3CD2-E4CD-4B15-B0B8-AD40EC2D0752}" type="sibTrans" cxnId="{3B2A2639-0B7C-4240-A8EA-C4CD28A94E50}">
      <dgm:prSet/>
      <dgm:spPr/>
      <dgm:t>
        <a:bodyPr/>
        <a:lstStyle/>
        <a:p>
          <a:endParaRPr lang="nl-NL"/>
        </a:p>
      </dgm:t>
    </dgm:pt>
    <dgm:pt modelId="{28BE014B-00C6-4BDE-AB75-5D929EAEA9C2}">
      <dgm:prSet/>
      <dgm:spPr/>
      <dgm:t>
        <a:bodyPr/>
        <a:lstStyle/>
        <a:p>
          <a:r>
            <a:rPr lang="nl-NL" dirty="0" smtClean="0"/>
            <a:t>Gezinnen </a:t>
          </a:r>
          <a:r>
            <a:rPr lang="nl-NL" dirty="0" smtClean="0"/>
            <a:t>met een hulpvraag</a:t>
          </a:r>
          <a:endParaRPr lang="nl-NL" dirty="0"/>
        </a:p>
      </dgm:t>
    </dgm:pt>
    <dgm:pt modelId="{66792351-6C51-42F2-8514-9AC8B413F0E6}" type="parTrans" cxnId="{28F39847-BC32-4C98-A241-459FB5E15819}">
      <dgm:prSet/>
      <dgm:spPr/>
      <dgm:t>
        <a:bodyPr/>
        <a:lstStyle/>
        <a:p>
          <a:endParaRPr lang="nl-NL"/>
        </a:p>
      </dgm:t>
    </dgm:pt>
    <dgm:pt modelId="{DF384D9A-2EE4-42C8-A92E-4FBA28D0FE99}" type="sibTrans" cxnId="{28F39847-BC32-4C98-A241-459FB5E15819}">
      <dgm:prSet/>
      <dgm:spPr/>
      <dgm:t>
        <a:bodyPr/>
        <a:lstStyle/>
        <a:p>
          <a:endParaRPr lang="nl-NL"/>
        </a:p>
      </dgm:t>
    </dgm:pt>
    <dgm:pt modelId="{BF5998E9-50BD-4FE9-BF05-6BA57BEF0FB4}" type="pres">
      <dgm:prSet presAssocID="{387029FA-CE70-4CB2-8E71-F78E9D76E14D}" presName="Name0" presStyleCnt="0">
        <dgm:presLayoutVars>
          <dgm:chPref val="1"/>
          <dgm:dir/>
          <dgm:animOne val="branch"/>
          <dgm:animLvl val="lvl"/>
          <dgm:resizeHandles val="exact"/>
        </dgm:presLayoutVars>
      </dgm:prSet>
      <dgm:spPr/>
      <dgm:t>
        <a:bodyPr/>
        <a:lstStyle/>
        <a:p>
          <a:endParaRPr lang="nl-NL"/>
        </a:p>
      </dgm:t>
    </dgm:pt>
    <dgm:pt modelId="{F67AE6F7-1AC6-4463-BFD0-F43189F2FD92}" type="pres">
      <dgm:prSet presAssocID="{09A0BAE9-DEE5-4448-9E2A-2CEDFEB5A021}" presName="root1" presStyleCnt="0"/>
      <dgm:spPr/>
    </dgm:pt>
    <dgm:pt modelId="{9094E05E-0AB2-4EA4-AA3F-84BDA2E5C00B}" type="pres">
      <dgm:prSet presAssocID="{09A0BAE9-DEE5-4448-9E2A-2CEDFEB5A021}" presName="LevelOneTextNode" presStyleLbl="node0" presStyleIdx="0" presStyleCnt="1">
        <dgm:presLayoutVars>
          <dgm:chPref val="3"/>
        </dgm:presLayoutVars>
      </dgm:prSet>
      <dgm:spPr/>
      <dgm:t>
        <a:bodyPr/>
        <a:lstStyle/>
        <a:p>
          <a:endParaRPr lang="nl-NL"/>
        </a:p>
      </dgm:t>
    </dgm:pt>
    <dgm:pt modelId="{BF057853-9A36-46B2-8216-65AB6E460D28}" type="pres">
      <dgm:prSet presAssocID="{09A0BAE9-DEE5-4448-9E2A-2CEDFEB5A021}" presName="level2hierChild" presStyleCnt="0"/>
      <dgm:spPr/>
    </dgm:pt>
    <dgm:pt modelId="{5A62D90B-26A5-481B-9CA9-DCB86E4ADA39}" type="pres">
      <dgm:prSet presAssocID="{4957C7F3-5977-4BF7-8EF0-8068473DA8E2}" presName="conn2-1" presStyleLbl="parChTrans1D2" presStyleIdx="0" presStyleCnt="6"/>
      <dgm:spPr/>
      <dgm:t>
        <a:bodyPr/>
        <a:lstStyle/>
        <a:p>
          <a:endParaRPr lang="nl-NL"/>
        </a:p>
      </dgm:t>
    </dgm:pt>
    <dgm:pt modelId="{B798B8DC-079D-480C-8323-97A97CAB3416}" type="pres">
      <dgm:prSet presAssocID="{4957C7F3-5977-4BF7-8EF0-8068473DA8E2}" presName="connTx" presStyleLbl="parChTrans1D2" presStyleIdx="0" presStyleCnt="6"/>
      <dgm:spPr/>
      <dgm:t>
        <a:bodyPr/>
        <a:lstStyle/>
        <a:p>
          <a:endParaRPr lang="nl-NL"/>
        </a:p>
      </dgm:t>
    </dgm:pt>
    <dgm:pt modelId="{F25FC96C-7D0F-4A85-A82B-BF5A2BD13536}" type="pres">
      <dgm:prSet presAssocID="{24F2FF97-8F1E-47E7-AF5F-3F6225408E43}" presName="root2" presStyleCnt="0"/>
      <dgm:spPr/>
    </dgm:pt>
    <dgm:pt modelId="{FC187729-19DA-4F8D-971D-1DA16C8097A5}" type="pres">
      <dgm:prSet presAssocID="{24F2FF97-8F1E-47E7-AF5F-3F6225408E43}" presName="LevelTwoTextNode" presStyleLbl="node2" presStyleIdx="0" presStyleCnt="6" custScaleX="97731" custScaleY="115677">
        <dgm:presLayoutVars>
          <dgm:chPref val="3"/>
        </dgm:presLayoutVars>
      </dgm:prSet>
      <dgm:spPr/>
      <dgm:t>
        <a:bodyPr/>
        <a:lstStyle/>
        <a:p>
          <a:endParaRPr lang="nl-NL"/>
        </a:p>
      </dgm:t>
    </dgm:pt>
    <dgm:pt modelId="{4D18F8B5-853D-4A82-9924-5B7C12CE105F}" type="pres">
      <dgm:prSet presAssocID="{24F2FF97-8F1E-47E7-AF5F-3F6225408E43}" presName="level3hierChild" presStyleCnt="0"/>
      <dgm:spPr/>
    </dgm:pt>
    <dgm:pt modelId="{96264886-CEF0-46E5-8D2A-E881681A21DB}" type="pres">
      <dgm:prSet presAssocID="{DD4C353A-898B-464D-8D8D-8D5B5C1BE588}" presName="conn2-1" presStyleLbl="parChTrans1D2" presStyleIdx="1" presStyleCnt="6"/>
      <dgm:spPr/>
      <dgm:t>
        <a:bodyPr/>
        <a:lstStyle/>
        <a:p>
          <a:endParaRPr lang="nl-NL"/>
        </a:p>
      </dgm:t>
    </dgm:pt>
    <dgm:pt modelId="{C36BC5FF-5715-407B-BCE7-42533076701F}" type="pres">
      <dgm:prSet presAssocID="{DD4C353A-898B-464D-8D8D-8D5B5C1BE588}" presName="connTx" presStyleLbl="parChTrans1D2" presStyleIdx="1" presStyleCnt="6"/>
      <dgm:spPr/>
      <dgm:t>
        <a:bodyPr/>
        <a:lstStyle/>
        <a:p>
          <a:endParaRPr lang="nl-NL"/>
        </a:p>
      </dgm:t>
    </dgm:pt>
    <dgm:pt modelId="{674F79C6-D7E0-4752-BD7A-0CA0C99EFB85}" type="pres">
      <dgm:prSet presAssocID="{6B84A821-CBA8-459F-A6D4-1BB2B0B25033}" presName="root2" presStyleCnt="0"/>
      <dgm:spPr/>
    </dgm:pt>
    <dgm:pt modelId="{8FE43EEC-C420-4618-B337-29ED6D204FB1}" type="pres">
      <dgm:prSet presAssocID="{6B84A821-CBA8-459F-A6D4-1BB2B0B25033}" presName="LevelTwoTextNode" presStyleLbl="node2" presStyleIdx="1" presStyleCnt="6">
        <dgm:presLayoutVars>
          <dgm:chPref val="3"/>
        </dgm:presLayoutVars>
      </dgm:prSet>
      <dgm:spPr/>
      <dgm:t>
        <a:bodyPr/>
        <a:lstStyle/>
        <a:p>
          <a:endParaRPr lang="nl-NL"/>
        </a:p>
      </dgm:t>
    </dgm:pt>
    <dgm:pt modelId="{DDE0A14A-067F-497F-8D06-F09CA1BEFA8D}" type="pres">
      <dgm:prSet presAssocID="{6B84A821-CBA8-459F-A6D4-1BB2B0B25033}" presName="level3hierChild" presStyleCnt="0"/>
      <dgm:spPr/>
    </dgm:pt>
    <dgm:pt modelId="{1E59FA76-6C7C-4E16-928B-AA3F36FEFEE8}" type="pres">
      <dgm:prSet presAssocID="{534EA244-C334-4B48-ACDA-92033AEF864D}" presName="conn2-1" presStyleLbl="parChTrans1D2" presStyleIdx="2" presStyleCnt="6"/>
      <dgm:spPr/>
      <dgm:t>
        <a:bodyPr/>
        <a:lstStyle/>
        <a:p>
          <a:endParaRPr lang="nl-NL"/>
        </a:p>
      </dgm:t>
    </dgm:pt>
    <dgm:pt modelId="{9075A5ED-8644-4E43-968F-C5B4B0FD7CB0}" type="pres">
      <dgm:prSet presAssocID="{534EA244-C334-4B48-ACDA-92033AEF864D}" presName="connTx" presStyleLbl="parChTrans1D2" presStyleIdx="2" presStyleCnt="6"/>
      <dgm:spPr/>
      <dgm:t>
        <a:bodyPr/>
        <a:lstStyle/>
        <a:p>
          <a:endParaRPr lang="nl-NL"/>
        </a:p>
      </dgm:t>
    </dgm:pt>
    <dgm:pt modelId="{B05A9188-A855-455B-AB7E-B7FF30A943A3}" type="pres">
      <dgm:prSet presAssocID="{C6DC3789-35BB-447F-B079-E4DCB7C77522}" presName="root2" presStyleCnt="0"/>
      <dgm:spPr/>
    </dgm:pt>
    <dgm:pt modelId="{F21DEEB1-48FD-4AF2-8CA5-8697BF3D5AED}" type="pres">
      <dgm:prSet presAssocID="{C6DC3789-35BB-447F-B079-E4DCB7C77522}" presName="LevelTwoTextNode" presStyleLbl="node2" presStyleIdx="2" presStyleCnt="6">
        <dgm:presLayoutVars>
          <dgm:chPref val="3"/>
        </dgm:presLayoutVars>
      </dgm:prSet>
      <dgm:spPr/>
      <dgm:t>
        <a:bodyPr/>
        <a:lstStyle/>
        <a:p>
          <a:endParaRPr lang="nl-NL"/>
        </a:p>
      </dgm:t>
    </dgm:pt>
    <dgm:pt modelId="{4F06800D-308B-4546-98B4-E82B145C9420}" type="pres">
      <dgm:prSet presAssocID="{C6DC3789-35BB-447F-B079-E4DCB7C77522}" presName="level3hierChild" presStyleCnt="0"/>
      <dgm:spPr/>
    </dgm:pt>
    <dgm:pt modelId="{5171FD90-0CBF-4428-93E5-696635B81A41}" type="pres">
      <dgm:prSet presAssocID="{2EB3CC69-F9D1-491B-A1E0-6279B7DBE154}" presName="conn2-1" presStyleLbl="parChTrans1D2" presStyleIdx="3" presStyleCnt="6"/>
      <dgm:spPr/>
      <dgm:t>
        <a:bodyPr/>
        <a:lstStyle/>
        <a:p>
          <a:endParaRPr lang="nl-NL"/>
        </a:p>
      </dgm:t>
    </dgm:pt>
    <dgm:pt modelId="{316E50C6-7979-4500-9102-9B6FD16BAC7B}" type="pres">
      <dgm:prSet presAssocID="{2EB3CC69-F9D1-491B-A1E0-6279B7DBE154}" presName="connTx" presStyleLbl="parChTrans1D2" presStyleIdx="3" presStyleCnt="6"/>
      <dgm:spPr/>
      <dgm:t>
        <a:bodyPr/>
        <a:lstStyle/>
        <a:p>
          <a:endParaRPr lang="nl-NL"/>
        </a:p>
      </dgm:t>
    </dgm:pt>
    <dgm:pt modelId="{7F0E168A-CEB2-4081-91B7-9FFE462C9971}" type="pres">
      <dgm:prSet presAssocID="{6B3976F0-78D2-4030-84EA-5D3B37504188}" presName="root2" presStyleCnt="0"/>
      <dgm:spPr/>
    </dgm:pt>
    <dgm:pt modelId="{E42F7975-E650-47E3-B18B-0423EDE5EF53}" type="pres">
      <dgm:prSet presAssocID="{6B3976F0-78D2-4030-84EA-5D3B37504188}" presName="LevelTwoTextNode" presStyleLbl="node2" presStyleIdx="3" presStyleCnt="6">
        <dgm:presLayoutVars>
          <dgm:chPref val="3"/>
        </dgm:presLayoutVars>
      </dgm:prSet>
      <dgm:spPr/>
      <dgm:t>
        <a:bodyPr/>
        <a:lstStyle/>
        <a:p>
          <a:endParaRPr lang="nl-NL"/>
        </a:p>
      </dgm:t>
    </dgm:pt>
    <dgm:pt modelId="{C7B1E7C6-1784-4073-9387-569B3A8E299B}" type="pres">
      <dgm:prSet presAssocID="{6B3976F0-78D2-4030-84EA-5D3B37504188}" presName="level3hierChild" presStyleCnt="0"/>
      <dgm:spPr/>
    </dgm:pt>
    <dgm:pt modelId="{9F84D46C-DAE2-4EEA-B66A-908E01DDD14C}" type="pres">
      <dgm:prSet presAssocID="{206E24FF-F700-4A64-A85E-56A1A969EC39}" presName="conn2-1" presStyleLbl="parChTrans1D2" presStyleIdx="4" presStyleCnt="6"/>
      <dgm:spPr/>
      <dgm:t>
        <a:bodyPr/>
        <a:lstStyle/>
        <a:p>
          <a:endParaRPr lang="nl-NL"/>
        </a:p>
      </dgm:t>
    </dgm:pt>
    <dgm:pt modelId="{D2719EBB-BFDB-4A0E-98D8-00A00D75FB54}" type="pres">
      <dgm:prSet presAssocID="{206E24FF-F700-4A64-A85E-56A1A969EC39}" presName="connTx" presStyleLbl="parChTrans1D2" presStyleIdx="4" presStyleCnt="6"/>
      <dgm:spPr/>
      <dgm:t>
        <a:bodyPr/>
        <a:lstStyle/>
        <a:p>
          <a:endParaRPr lang="nl-NL"/>
        </a:p>
      </dgm:t>
    </dgm:pt>
    <dgm:pt modelId="{9FAD2B8D-73D7-49DC-86EC-E30FEF184D75}" type="pres">
      <dgm:prSet presAssocID="{F03A803C-0F85-4583-9756-B2F90C9C6430}" presName="root2" presStyleCnt="0"/>
      <dgm:spPr/>
    </dgm:pt>
    <dgm:pt modelId="{BC2C158C-2E68-45A5-86E9-2F2CEDD645A1}" type="pres">
      <dgm:prSet presAssocID="{F03A803C-0F85-4583-9756-B2F90C9C6430}" presName="LevelTwoTextNode" presStyleLbl="node2" presStyleIdx="4" presStyleCnt="6">
        <dgm:presLayoutVars>
          <dgm:chPref val="3"/>
        </dgm:presLayoutVars>
      </dgm:prSet>
      <dgm:spPr/>
      <dgm:t>
        <a:bodyPr/>
        <a:lstStyle/>
        <a:p>
          <a:endParaRPr lang="nl-NL"/>
        </a:p>
      </dgm:t>
    </dgm:pt>
    <dgm:pt modelId="{4729390B-AD1C-4295-AFF5-8BDE1AF817A5}" type="pres">
      <dgm:prSet presAssocID="{F03A803C-0F85-4583-9756-B2F90C9C6430}" presName="level3hierChild" presStyleCnt="0"/>
      <dgm:spPr/>
    </dgm:pt>
    <dgm:pt modelId="{DD069510-F336-469A-8429-CE27B3F3AB1F}" type="pres">
      <dgm:prSet presAssocID="{66792351-6C51-42F2-8514-9AC8B413F0E6}" presName="conn2-1" presStyleLbl="parChTrans1D2" presStyleIdx="5" presStyleCnt="6"/>
      <dgm:spPr/>
      <dgm:t>
        <a:bodyPr/>
        <a:lstStyle/>
        <a:p>
          <a:endParaRPr lang="nl-NL"/>
        </a:p>
      </dgm:t>
    </dgm:pt>
    <dgm:pt modelId="{B7F34A21-3405-4B0D-8ACA-76877C4E98C1}" type="pres">
      <dgm:prSet presAssocID="{66792351-6C51-42F2-8514-9AC8B413F0E6}" presName="connTx" presStyleLbl="parChTrans1D2" presStyleIdx="5" presStyleCnt="6"/>
      <dgm:spPr/>
      <dgm:t>
        <a:bodyPr/>
        <a:lstStyle/>
        <a:p>
          <a:endParaRPr lang="nl-NL"/>
        </a:p>
      </dgm:t>
    </dgm:pt>
    <dgm:pt modelId="{9B3FAD8B-EB1C-43C8-B0D0-78113844EDA5}" type="pres">
      <dgm:prSet presAssocID="{28BE014B-00C6-4BDE-AB75-5D929EAEA9C2}" presName="root2" presStyleCnt="0"/>
      <dgm:spPr/>
    </dgm:pt>
    <dgm:pt modelId="{21F22A06-DF79-4FAE-84F2-6AE3BE7737F6}" type="pres">
      <dgm:prSet presAssocID="{28BE014B-00C6-4BDE-AB75-5D929EAEA9C2}" presName="LevelTwoTextNode" presStyleLbl="node2" presStyleIdx="5" presStyleCnt="6">
        <dgm:presLayoutVars>
          <dgm:chPref val="3"/>
        </dgm:presLayoutVars>
      </dgm:prSet>
      <dgm:spPr/>
      <dgm:t>
        <a:bodyPr/>
        <a:lstStyle/>
        <a:p>
          <a:endParaRPr lang="nl-NL"/>
        </a:p>
      </dgm:t>
    </dgm:pt>
    <dgm:pt modelId="{C58856FE-1FCD-4E41-AB35-74B8BA2B5981}" type="pres">
      <dgm:prSet presAssocID="{28BE014B-00C6-4BDE-AB75-5D929EAEA9C2}" presName="level3hierChild" presStyleCnt="0"/>
      <dgm:spPr/>
    </dgm:pt>
  </dgm:ptLst>
  <dgm:cxnLst>
    <dgm:cxn modelId="{28F39847-BC32-4C98-A241-459FB5E15819}" srcId="{09A0BAE9-DEE5-4448-9E2A-2CEDFEB5A021}" destId="{28BE014B-00C6-4BDE-AB75-5D929EAEA9C2}" srcOrd="5" destOrd="0" parTransId="{66792351-6C51-42F2-8514-9AC8B413F0E6}" sibTransId="{DF384D9A-2EE4-42C8-A92E-4FBA28D0FE99}"/>
    <dgm:cxn modelId="{49511E38-2745-4467-A9B5-A4A2BE7F5DD0}" type="presOf" srcId="{4957C7F3-5977-4BF7-8EF0-8068473DA8E2}" destId="{5A62D90B-26A5-481B-9CA9-DCB86E4ADA39}" srcOrd="0" destOrd="0" presId="urn:microsoft.com/office/officeart/2008/layout/HorizontalMultiLevelHierarchy"/>
    <dgm:cxn modelId="{754003D0-EA27-41A2-88E0-5CDF427401B0}" type="presOf" srcId="{4957C7F3-5977-4BF7-8EF0-8068473DA8E2}" destId="{B798B8DC-079D-480C-8323-97A97CAB3416}" srcOrd="1" destOrd="0" presId="urn:microsoft.com/office/officeart/2008/layout/HorizontalMultiLevelHierarchy"/>
    <dgm:cxn modelId="{FC966CB1-03CB-4918-8DA7-1C2176FB80D5}" type="presOf" srcId="{28BE014B-00C6-4BDE-AB75-5D929EAEA9C2}" destId="{21F22A06-DF79-4FAE-84F2-6AE3BE7737F6}" srcOrd="0" destOrd="0" presId="urn:microsoft.com/office/officeart/2008/layout/HorizontalMultiLevelHierarchy"/>
    <dgm:cxn modelId="{7D5B5D3E-1FB4-4ADB-B445-BB435BB0A007}" type="presOf" srcId="{C6DC3789-35BB-447F-B079-E4DCB7C77522}" destId="{F21DEEB1-48FD-4AF2-8CA5-8697BF3D5AED}" srcOrd="0" destOrd="0" presId="urn:microsoft.com/office/officeart/2008/layout/HorizontalMultiLevelHierarchy"/>
    <dgm:cxn modelId="{91CD0B62-852E-4FAA-862F-D0E5B218B2E6}" type="presOf" srcId="{DD4C353A-898B-464D-8D8D-8D5B5C1BE588}" destId="{C36BC5FF-5715-407B-BCE7-42533076701F}" srcOrd="1" destOrd="0" presId="urn:microsoft.com/office/officeart/2008/layout/HorizontalMultiLevelHierarchy"/>
    <dgm:cxn modelId="{3F1901D7-A215-4DCB-8F54-4F2522D5135E}" type="presOf" srcId="{66792351-6C51-42F2-8514-9AC8B413F0E6}" destId="{B7F34A21-3405-4B0D-8ACA-76877C4E98C1}" srcOrd="1" destOrd="0" presId="urn:microsoft.com/office/officeart/2008/layout/HorizontalMultiLevelHierarchy"/>
    <dgm:cxn modelId="{E8CC3477-69D8-4C57-BD60-BD6F62FC2CE2}" srcId="{09A0BAE9-DEE5-4448-9E2A-2CEDFEB5A021}" destId="{6B3976F0-78D2-4030-84EA-5D3B37504188}" srcOrd="3" destOrd="0" parTransId="{2EB3CC69-F9D1-491B-A1E0-6279B7DBE154}" sibTransId="{DED055EE-0524-4C40-9605-2C1138E09C88}"/>
    <dgm:cxn modelId="{737DC7C1-69B3-4D9C-ADFF-B8FF305CE7D6}" type="presOf" srcId="{66792351-6C51-42F2-8514-9AC8B413F0E6}" destId="{DD069510-F336-469A-8429-CE27B3F3AB1F}" srcOrd="0" destOrd="0" presId="urn:microsoft.com/office/officeart/2008/layout/HorizontalMultiLevelHierarchy"/>
    <dgm:cxn modelId="{29AF6FF1-E978-441D-B59E-F363C3C8B79C}" type="presOf" srcId="{DD4C353A-898B-464D-8D8D-8D5B5C1BE588}" destId="{96264886-CEF0-46E5-8D2A-E881681A21DB}" srcOrd="0" destOrd="0" presId="urn:microsoft.com/office/officeart/2008/layout/HorizontalMultiLevelHierarchy"/>
    <dgm:cxn modelId="{36ABDDA7-EAA3-4E61-BEB7-05295B36F85A}" type="presOf" srcId="{534EA244-C334-4B48-ACDA-92033AEF864D}" destId="{9075A5ED-8644-4E43-968F-C5B4B0FD7CB0}" srcOrd="1" destOrd="0" presId="urn:microsoft.com/office/officeart/2008/layout/HorizontalMultiLevelHierarchy"/>
    <dgm:cxn modelId="{808C818A-8A88-413C-8EF2-7B04A6C98AAF}" type="presOf" srcId="{F03A803C-0F85-4583-9756-B2F90C9C6430}" destId="{BC2C158C-2E68-45A5-86E9-2F2CEDD645A1}" srcOrd="0" destOrd="0" presId="urn:microsoft.com/office/officeart/2008/layout/HorizontalMultiLevelHierarchy"/>
    <dgm:cxn modelId="{F724B957-4C5E-43BE-9AC9-42F61B9A90A0}" type="presOf" srcId="{206E24FF-F700-4A64-A85E-56A1A969EC39}" destId="{D2719EBB-BFDB-4A0E-98D8-00A00D75FB54}" srcOrd="1" destOrd="0" presId="urn:microsoft.com/office/officeart/2008/layout/HorizontalMultiLevelHierarchy"/>
    <dgm:cxn modelId="{7AB255CF-B202-461A-B354-95A86E0B6F8E}" type="presOf" srcId="{6B3976F0-78D2-4030-84EA-5D3B37504188}" destId="{E42F7975-E650-47E3-B18B-0423EDE5EF53}" srcOrd="0" destOrd="0" presId="urn:microsoft.com/office/officeart/2008/layout/HorizontalMultiLevelHierarchy"/>
    <dgm:cxn modelId="{620A0814-9EFE-49AC-A591-52FFFCC69253}" type="presOf" srcId="{206E24FF-F700-4A64-A85E-56A1A969EC39}" destId="{9F84D46C-DAE2-4EEA-B66A-908E01DDD14C}" srcOrd="0" destOrd="0" presId="urn:microsoft.com/office/officeart/2008/layout/HorizontalMultiLevelHierarchy"/>
    <dgm:cxn modelId="{BCB26C50-EF41-42F2-BC02-D6122437FA5A}" srcId="{09A0BAE9-DEE5-4448-9E2A-2CEDFEB5A021}" destId="{24F2FF97-8F1E-47E7-AF5F-3F6225408E43}" srcOrd="0" destOrd="0" parTransId="{4957C7F3-5977-4BF7-8EF0-8068473DA8E2}" sibTransId="{891832E6-EB6C-4C8A-8A41-22478D3D7415}"/>
    <dgm:cxn modelId="{B9D5200E-CC74-4E6B-8B52-96439BE287DA}" type="presOf" srcId="{24F2FF97-8F1E-47E7-AF5F-3F6225408E43}" destId="{FC187729-19DA-4F8D-971D-1DA16C8097A5}" srcOrd="0" destOrd="0" presId="urn:microsoft.com/office/officeart/2008/layout/HorizontalMultiLevelHierarchy"/>
    <dgm:cxn modelId="{0EF70FC5-84EB-473F-A45B-8B76E1607DAB}" type="presOf" srcId="{534EA244-C334-4B48-ACDA-92033AEF864D}" destId="{1E59FA76-6C7C-4E16-928B-AA3F36FEFEE8}" srcOrd="0" destOrd="0" presId="urn:microsoft.com/office/officeart/2008/layout/HorizontalMultiLevelHierarchy"/>
    <dgm:cxn modelId="{3B2A2639-0B7C-4240-A8EA-C4CD28A94E50}" srcId="{09A0BAE9-DEE5-4448-9E2A-2CEDFEB5A021}" destId="{F03A803C-0F85-4583-9756-B2F90C9C6430}" srcOrd="4" destOrd="0" parTransId="{206E24FF-F700-4A64-A85E-56A1A969EC39}" sibTransId="{AC0F3CD2-E4CD-4B15-B0B8-AD40EC2D0752}"/>
    <dgm:cxn modelId="{79E669BB-D315-40C6-BB2A-620F12ABC49D}" type="presOf" srcId="{2EB3CC69-F9D1-491B-A1E0-6279B7DBE154}" destId="{316E50C6-7979-4500-9102-9B6FD16BAC7B}" srcOrd="1" destOrd="0" presId="urn:microsoft.com/office/officeart/2008/layout/HorizontalMultiLevelHierarchy"/>
    <dgm:cxn modelId="{68FC1CE5-6592-4881-8E97-26D5CD38EA63}" type="presOf" srcId="{09A0BAE9-DEE5-4448-9E2A-2CEDFEB5A021}" destId="{9094E05E-0AB2-4EA4-AA3F-84BDA2E5C00B}" srcOrd="0" destOrd="0" presId="urn:microsoft.com/office/officeart/2008/layout/HorizontalMultiLevelHierarchy"/>
    <dgm:cxn modelId="{89856FD8-6AD0-461F-8FCF-581CEFDAFE1C}" srcId="{09A0BAE9-DEE5-4448-9E2A-2CEDFEB5A021}" destId="{6B84A821-CBA8-459F-A6D4-1BB2B0B25033}" srcOrd="1" destOrd="0" parTransId="{DD4C353A-898B-464D-8D8D-8D5B5C1BE588}" sibTransId="{5B336D36-DD19-478D-AE05-E7EA9DF775D0}"/>
    <dgm:cxn modelId="{846F1FB5-7F7D-4FA7-A993-0EF263C8F52D}" type="presOf" srcId="{2EB3CC69-F9D1-491B-A1E0-6279B7DBE154}" destId="{5171FD90-0CBF-4428-93E5-696635B81A41}" srcOrd="0" destOrd="0" presId="urn:microsoft.com/office/officeart/2008/layout/HorizontalMultiLevelHierarchy"/>
    <dgm:cxn modelId="{E3249F72-4DF7-49B9-9987-2831FE8B8103}" type="presOf" srcId="{6B84A821-CBA8-459F-A6D4-1BB2B0B25033}" destId="{8FE43EEC-C420-4618-B337-29ED6D204FB1}" srcOrd="0" destOrd="0" presId="urn:microsoft.com/office/officeart/2008/layout/HorizontalMultiLevelHierarchy"/>
    <dgm:cxn modelId="{3BE86841-82A4-409B-B209-1490DC9E5A87}" srcId="{387029FA-CE70-4CB2-8E71-F78E9D76E14D}" destId="{09A0BAE9-DEE5-4448-9E2A-2CEDFEB5A021}" srcOrd="0" destOrd="0" parTransId="{20B6880D-E9D8-4895-A805-C6B58FD5C936}" sibTransId="{A233FA6A-E0CC-4882-9E93-42842EA9A3A2}"/>
    <dgm:cxn modelId="{C64C268A-3698-4E63-95F3-2471A6510398}" type="presOf" srcId="{387029FA-CE70-4CB2-8E71-F78E9D76E14D}" destId="{BF5998E9-50BD-4FE9-BF05-6BA57BEF0FB4}" srcOrd="0" destOrd="0" presId="urn:microsoft.com/office/officeart/2008/layout/HorizontalMultiLevelHierarchy"/>
    <dgm:cxn modelId="{EEB46C69-D36F-4C04-8618-76F3BCB5001F}" srcId="{09A0BAE9-DEE5-4448-9E2A-2CEDFEB5A021}" destId="{C6DC3789-35BB-447F-B079-E4DCB7C77522}" srcOrd="2" destOrd="0" parTransId="{534EA244-C334-4B48-ACDA-92033AEF864D}" sibTransId="{EE12407E-F6F2-4D1A-AFC6-E6435DDBFCF4}"/>
    <dgm:cxn modelId="{89613B56-6CB0-435B-8025-0E4702BE069D}" type="presParOf" srcId="{BF5998E9-50BD-4FE9-BF05-6BA57BEF0FB4}" destId="{F67AE6F7-1AC6-4463-BFD0-F43189F2FD92}" srcOrd="0" destOrd="0" presId="urn:microsoft.com/office/officeart/2008/layout/HorizontalMultiLevelHierarchy"/>
    <dgm:cxn modelId="{5C78585A-19A5-4937-98A8-46631A25D8A6}" type="presParOf" srcId="{F67AE6F7-1AC6-4463-BFD0-F43189F2FD92}" destId="{9094E05E-0AB2-4EA4-AA3F-84BDA2E5C00B}" srcOrd="0" destOrd="0" presId="urn:microsoft.com/office/officeart/2008/layout/HorizontalMultiLevelHierarchy"/>
    <dgm:cxn modelId="{4BBE4BA7-4F19-4B14-A2C0-6C70BD139F30}" type="presParOf" srcId="{F67AE6F7-1AC6-4463-BFD0-F43189F2FD92}" destId="{BF057853-9A36-46B2-8216-65AB6E460D28}" srcOrd="1" destOrd="0" presId="urn:microsoft.com/office/officeart/2008/layout/HorizontalMultiLevelHierarchy"/>
    <dgm:cxn modelId="{73027C66-194B-436F-A1E0-A783269FECAC}" type="presParOf" srcId="{BF057853-9A36-46B2-8216-65AB6E460D28}" destId="{5A62D90B-26A5-481B-9CA9-DCB86E4ADA39}" srcOrd="0" destOrd="0" presId="urn:microsoft.com/office/officeart/2008/layout/HorizontalMultiLevelHierarchy"/>
    <dgm:cxn modelId="{DE68DA8A-D238-439F-A4E4-A75FA9369ECD}" type="presParOf" srcId="{5A62D90B-26A5-481B-9CA9-DCB86E4ADA39}" destId="{B798B8DC-079D-480C-8323-97A97CAB3416}" srcOrd="0" destOrd="0" presId="urn:microsoft.com/office/officeart/2008/layout/HorizontalMultiLevelHierarchy"/>
    <dgm:cxn modelId="{10F943C1-A79A-4C18-8463-45EA5EBFF9AC}" type="presParOf" srcId="{BF057853-9A36-46B2-8216-65AB6E460D28}" destId="{F25FC96C-7D0F-4A85-A82B-BF5A2BD13536}" srcOrd="1" destOrd="0" presId="urn:microsoft.com/office/officeart/2008/layout/HorizontalMultiLevelHierarchy"/>
    <dgm:cxn modelId="{52CF85B2-14AA-4A50-962C-AD027393D9E8}" type="presParOf" srcId="{F25FC96C-7D0F-4A85-A82B-BF5A2BD13536}" destId="{FC187729-19DA-4F8D-971D-1DA16C8097A5}" srcOrd="0" destOrd="0" presId="urn:microsoft.com/office/officeart/2008/layout/HorizontalMultiLevelHierarchy"/>
    <dgm:cxn modelId="{8CAAAA12-DE12-40CD-BF05-47E94D4F5013}" type="presParOf" srcId="{F25FC96C-7D0F-4A85-A82B-BF5A2BD13536}" destId="{4D18F8B5-853D-4A82-9924-5B7C12CE105F}" srcOrd="1" destOrd="0" presId="urn:microsoft.com/office/officeart/2008/layout/HorizontalMultiLevelHierarchy"/>
    <dgm:cxn modelId="{386DAFFA-0D82-4CBF-B23F-D4FD3F5FCB89}" type="presParOf" srcId="{BF057853-9A36-46B2-8216-65AB6E460D28}" destId="{96264886-CEF0-46E5-8D2A-E881681A21DB}" srcOrd="2" destOrd="0" presId="urn:microsoft.com/office/officeart/2008/layout/HorizontalMultiLevelHierarchy"/>
    <dgm:cxn modelId="{E53EA176-CAD6-4739-92FE-5D1CEE08D99C}" type="presParOf" srcId="{96264886-CEF0-46E5-8D2A-E881681A21DB}" destId="{C36BC5FF-5715-407B-BCE7-42533076701F}" srcOrd="0" destOrd="0" presId="urn:microsoft.com/office/officeart/2008/layout/HorizontalMultiLevelHierarchy"/>
    <dgm:cxn modelId="{EA1CE5C1-C561-44F4-A537-AC0C9E914EF9}" type="presParOf" srcId="{BF057853-9A36-46B2-8216-65AB6E460D28}" destId="{674F79C6-D7E0-4752-BD7A-0CA0C99EFB85}" srcOrd="3" destOrd="0" presId="urn:microsoft.com/office/officeart/2008/layout/HorizontalMultiLevelHierarchy"/>
    <dgm:cxn modelId="{2DE6AC06-ACFD-43C0-9532-513DAF2FA4F7}" type="presParOf" srcId="{674F79C6-D7E0-4752-BD7A-0CA0C99EFB85}" destId="{8FE43EEC-C420-4618-B337-29ED6D204FB1}" srcOrd="0" destOrd="0" presId="urn:microsoft.com/office/officeart/2008/layout/HorizontalMultiLevelHierarchy"/>
    <dgm:cxn modelId="{84ADE953-4BE5-486C-9417-F32EE0AD5C13}" type="presParOf" srcId="{674F79C6-D7E0-4752-BD7A-0CA0C99EFB85}" destId="{DDE0A14A-067F-497F-8D06-F09CA1BEFA8D}" srcOrd="1" destOrd="0" presId="urn:microsoft.com/office/officeart/2008/layout/HorizontalMultiLevelHierarchy"/>
    <dgm:cxn modelId="{0DBC4415-26B7-43A8-BDB3-EC22704A8834}" type="presParOf" srcId="{BF057853-9A36-46B2-8216-65AB6E460D28}" destId="{1E59FA76-6C7C-4E16-928B-AA3F36FEFEE8}" srcOrd="4" destOrd="0" presId="urn:microsoft.com/office/officeart/2008/layout/HorizontalMultiLevelHierarchy"/>
    <dgm:cxn modelId="{8218462A-0469-47F1-B40F-3E182F2E7BE6}" type="presParOf" srcId="{1E59FA76-6C7C-4E16-928B-AA3F36FEFEE8}" destId="{9075A5ED-8644-4E43-968F-C5B4B0FD7CB0}" srcOrd="0" destOrd="0" presId="urn:microsoft.com/office/officeart/2008/layout/HorizontalMultiLevelHierarchy"/>
    <dgm:cxn modelId="{7A37D8EC-68F8-41F3-BA86-0FD95EE9BC2C}" type="presParOf" srcId="{BF057853-9A36-46B2-8216-65AB6E460D28}" destId="{B05A9188-A855-455B-AB7E-B7FF30A943A3}" srcOrd="5" destOrd="0" presId="urn:microsoft.com/office/officeart/2008/layout/HorizontalMultiLevelHierarchy"/>
    <dgm:cxn modelId="{9BA7E3A8-0271-410F-805E-5BD24BE2B0E8}" type="presParOf" srcId="{B05A9188-A855-455B-AB7E-B7FF30A943A3}" destId="{F21DEEB1-48FD-4AF2-8CA5-8697BF3D5AED}" srcOrd="0" destOrd="0" presId="urn:microsoft.com/office/officeart/2008/layout/HorizontalMultiLevelHierarchy"/>
    <dgm:cxn modelId="{7C02765B-3323-4F37-B57E-BE769D43926D}" type="presParOf" srcId="{B05A9188-A855-455B-AB7E-B7FF30A943A3}" destId="{4F06800D-308B-4546-98B4-E82B145C9420}" srcOrd="1" destOrd="0" presId="urn:microsoft.com/office/officeart/2008/layout/HorizontalMultiLevelHierarchy"/>
    <dgm:cxn modelId="{C00F1937-52AD-4067-AE3A-272F74BFEB7E}" type="presParOf" srcId="{BF057853-9A36-46B2-8216-65AB6E460D28}" destId="{5171FD90-0CBF-4428-93E5-696635B81A41}" srcOrd="6" destOrd="0" presId="urn:microsoft.com/office/officeart/2008/layout/HorizontalMultiLevelHierarchy"/>
    <dgm:cxn modelId="{B8AF7D51-FB19-4928-8844-7277D41C35B8}" type="presParOf" srcId="{5171FD90-0CBF-4428-93E5-696635B81A41}" destId="{316E50C6-7979-4500-9102-9B6FD16BAC7B}" srcOrd="0" destOrd="0" presId="urn:microsoft.com/office/officeart/2008/layout/HorizontalMultiLevelHierarchy"/>
    <dgm:cxn modelId="{B6968970-081E-4838-9652-930932D2306A}" type="presParOf" srcId="{BF057853-9A36-46B2-8216-65AB6E460D28}" destId="{7F0E168A-CEB2-4081-91B7-9FFE462C9971}" srcOrd="7" destOrd="0" presId="urn:microsoft.com/office/officeart/2008/layout/HorizontalMultiLevelHierarchy"/>
    <dgm:cxn modelId="{CA5A82E1-4641-4879-9BCA-E086E8E1AC74}" type="presParOf" srcId="{7F0E168A-CEB2-4081-91B7-9FFE462C9971}" destId="{E42F7975-E650-47E3-B18B-0423EDE5EF53}" srcOrd="0" destOrd="0" presId="urn:microsoft.com/office/officeart/2008/layout/HorizontalMultiLevelHierarchy"/>
    <dgm:cxn modelId="{A8B85B72-EF26-4E09-8535-3A2E5971F9A4}" type="presParOf" srcId="{7F0E168A-CEB2-4081-91B7-9FFE462C9971}" destId="{C7B1E7C6-1784-4073-9387-569B3A8E299B}" srcOrd="1" destOrd="0" presId="urn:microsoft.com/office/officeart/2008/layout/HorizontalMultiLevelHierarchy"/>
    <dgm:cxn modelId="{3F5BDA43-E580-4BB3-BDA4-BA8641258DBC}" type="presParOf" srcId="{BF057853-9A36-46B2-8216-65AB6E460D28}" destId="{9F84D46C-DAE2-4EEA-B66A-908E01DDD14C}" srcOrd="8" destOrd="0" presId="urn:microsoft.com/office/officeart/2008/layout/HorizontalMultiLevelHierarchy"/>
    <dgm:cxn modelId="{2A3CD812-B8B7-4A82-ABC9-8DDEDFF0A48D}" type="presParOf" srcId="{9F84D46C-DAE2-4EEA-B66A-908E01DDD14C}" destId="{D2719EBB-BFDB-4A0E-98D8-00A00D75FB54}" srcOrd="0" destOrd="0" presId="urn:microsoft.com/office/officeart/2008/layout/HorizontalMultiLevelHierarchy"/>
    <dgm:cxn modelId="{0665D773-FF24-4F59-A836-AD3DBEDC4504}" type="presParOf" srcId="{BF057853-9A36-46B2-8216-65AB6E460D28}" destId="{9FAD2B8D-73D7-49DC-86EC-E30FEF184D75}" srcOrd="9" destOrd="0" presId="urn:microsoft.com/office/officeart/2008/layout/HorizontalMultiLevelHierarchy"/>
    <dgm:cxn modelId="{EAFB65B4-C193-4249-B712-169C1A2AD95C}" type="presParOf" srcId="{9FAD2B8D-73D7-49DC-86EC-E30FEF184D75}" destId="{BC2C158C-2E68-45A5-86E9-2F2CEDD645A1}" srcOrd="0" destOrd="0" presId="urn:microsoft.com/office/officeart/2008/layout/HorizontalMultiLevelHierarchy"/>
    <dgm:cxn modelId="{4D0EF6C4-843B-4BB5-A15A-51122CDD86C9}" type="presParOf" srcId="{9FAD2B8D-73D7-49DC-86EC-E30FEF184D75}" destId="{4729390B-AD1C-4295-AFF5-8BDE1AF817A5}" srcOrd="1" destOrd="0" presId="urn:microsoft.com/office/officeart/2008/layout/HorizontalMultiLevelHierarchy"/>
    <dgm:cxn modelId="{5CDE16C3-BB10-498A-87A8-202CFBE2F5D6}" type="presParOf" srcId="{BF057853-9A36-46B2-8216-65AB6E460D28}" destId="{DD069510-F336-469A-8429-CE27B3F3AB1F}" srcOrd="10" destOrd="0" presId="urn:microsoft.com/office/officeart/2008/layout/HorizontalMultiLevelHierarchy"/>
    <dgm:cxn modelId="{5C47326E-6A50-48EF-8FBB-518434D2887C}" type="presParOf" srcId="{DD069510-F336-469A-8429-CE27B3F3AB1F}" destId="{B7F34A21-3405-4B0D-8ACA-76877C4E98C1}" srcOrd="0" destOrd="0" presId="urn:microsoft.com/office/officeart/2008/layout/HorizontalMultiLevelHierarchy"/>
    <dgm:cxn modelId="{6EAF266D-BC90-401E-8330-3306469FD97F}" type="presParOf" srcId="{BF057853-9A36-46B2-8216-65AB6E460D28}" destId="{9B3FAD8B-EB1C-43C8-B0D0-78113844EDA5}" srcOrd="11" destOrd="0" presId="urn:microsoft.com/office/officeart/2008/layout/HorizontalMultiLevelHierarchy"/>
    <dgm:cxn modelId="{FAE2580C-D38A-4EBF-B7C4-97415B82BF01}" type="presParOf" srcId="{9B3FAD8B-EB1C-43C8-B0D0-78113844EDA5}" destId="{21F22A06-DF79-4FAE-84F2-6AE3BE7737F6}" srcOrd="0" destOrd="0" presId="urn:microsoft.com/office/officeart/2008/layout/HorizontalMultiLevelHierarchy"/>
    <dgm:cxn modelId="{71E411FF-DEC5-44DB-98C8-B66FC332A5C4}" type="presParOf" srcId="{9B3FAD8B-EB1C-43C8-B0D0-78113844EDA5}" destId="{C58856FE-1FCD-4E41-AB35-74B8BA2B5981}"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ADBFD4-9403-4A62-B22B-7655B6B898BD}" type="doc">
      <dgm:prSet loTypeId="urn:microsoft.com/office/officeart/2008/layout/HorizontalMultiLevelHierarchy" loCatId="hierarchy" qsTypeId="urn:microsoft.com/office/officeart/2005/8/quickstyle/simple1" qsCatId="simple" csTypeId="urn:microsoft.com/office/officeart/2005/8/colors/colorful1" csCatId="colorful" phldr="1"/>
      <dgm:spPr/>
      <dgm:t>
        <a:bodyPr/>
        <a:lstStyle/>
        <a:p>
          <a:endParaRPr lang="nl-NL"/>
        </a:p>
      </dgm:t>
    </dgm:pt>
    <dgm:pt modelId="{CD4D898E-CB30-4D7B-AD79-6EC178748004}">
      <dgm:prSet phldrT="[Tekst]" custT="1"/>
      <dgm:spPr/>
      <dgm:t>
        <a:bodyPr/>
        <a:lstStyle/>
        <a:p>
          <a:r>
            <a:rPr lang="nl-NL" sz="2000" dirty="0" smtClean="0"/>
            <a:t>Keuzearrangement</a:t>
          </a:r>
          <a:endParaRPr lang="nl-NL" sz="2400" dirty="0"/>
        </a:p>
      </dgm:t>
    </dgm:pt>
    <dgm:pt modelId="{A0266214-1F59-4960-841A-AE7BCC640FA7}" type="parTrans" cxnId="{A3290C16-59BD-4AC0-BF20-4940371138BE}">
      <dgm:prSet/>
      <dgm:spPr/>
      <dgm:t>
        <a:bodyPr/>
        <a:lstStyle/>
        <a:p>
          <a:endParaRPr lang="nl-NL"/>
        </a:p>
      </dgm:t>
    </dgm:pt>
    <dgm:pt modelId="{6DBE1462-1835-40D6-AAF9-C6BC718DCB66}" type="sibTrans" cxnId="{A3290C16-59BD-4AC0-BF20-4940371138BE}">
      <dgm:prSet/>
      <dgm:spPr/>
      <dgm:t>
        <a:bodyPr/>
        <a:lstStyle/>
        <a:p>
          <a:endParaRPr lang="nl-NL"/>
        </a:p>
      </dgm:t>
    </dgm:pt>
    <dgm:pt modelId="{0434AE0E-5FDF-4335-9D5C-F27773AC617F}">
      <dgm:prSet phldrT="[Tekst]"/>
      <dgm:spPr/>
      <dgm:t>
        <a:bodyPr/>
        <a:lstStyle/>
        <a:p>
          <a:r>
            <a:rPr lang="nl-NL" dirty="0" smtClean="0"/>
            <a:t>Uiterlijke verzorging</a:t>
          </a:r>
          <a:endParaRPr lang="nl-NL" dirty="0"/>
        </a:p>
      </dgm:t>
    </dgm:pt>
    <dgm:pt modelId="{2ECA1E72-654B-462A-9E82-3F917614A98B}" type="parTrans" cxnId="{93BB6EF2-C69F-4481-8172-E8E88F0E53A9}">
      <dgm:prSet/>
      <dgm:spPr/>
      <dgm:t>
        <a:bodyPr/>
        <a:lstStyle/>
        <a:p>
          <a:endParaRPr lang="nl-NL"/>
        </a:p>
      </dgm:t>
    </dgm:pt>
    <dgm:pt modelId="{9A7B34BC-EDA0-491B-A373-23E696F36B19}" type="sibTrans" cxnId="{93BB6EF2-C69F-4481-8172-E8E88F0E53A9}">
      <dgm:prSet/>
      <dgm:spPr/>
      <dgm:t>
        <a:bodyPr/>
        <a:lstStyle/>
        <a:p>
          <a:endParaRPr lang="nl-NL"/>
        </a:p>
      </dgm:t>
    </dgm:pt>
    <dgm:pt modelId="{A800C9F4-2C77-4D90-8094-4A3EBBC82CCC}">
      <dgm:prSet phldrT="[Tekst]"/>
      <dgm:spPr/>
      <dgm:t>
        <a:bodyPr/>
        <a:lstStyle/>
        <a:p>
          <a:r>
            <a:rPr lang="nl-NL" dirty="0" smtClean="0"/>
            <a:t>Facilitaire dienstverlening</a:t>
          </a:r>
          <a:endParaRPr lang="nl-NL" dirty="0"/>
        </a:p>
      </dgm:t>
    </dgm:pt>
    <dgm:pt modelId="{B8EA1610-6A1C-487B-BDEE-00E6EF90197D}" type="parTrans" cxnId="{A6F1DA76-F57D-481B-A1FB-B9F908BE9570}">
      <dgm:prSet/>
      <dgm:spPr/>
      <dgm:t>
        <a:bodyPr/>
        <a:lstStyle/>
        <a:p>
          <a:endParaRPr lang="nl-NL"/>
        </a:p>
      </dgm:t>
    </dgm:pt>
    <dgm:pt modelId="{219C8DCF-BA19-45EC-BE83-16332153D1D2}" type="sibTrans" cxnId="{A6F1DA76-F57D-481B-A1FB-B9F908BE9570}">
      <dgm:prSet/>
      <dgm:spPr/>
      <dgm:t>
        <a:bodyPr/>
        <a:lstStyle/>
        <a:p>
          <a:endParaRPr lang="nl-NL"/>
        </a:p>
      </dgm:t>
    </dgm:pt>
    <dgm:pt modelId="{5ABF1318-F371-4AE8-BADB-EF8ADD4EF04D}">
      <dgm:prSet phldrT="[Tekst]"/>
      <dgm:spPr/>
      <dgm:t>
        <a:bodyPr/>
        <a:lstStyle/>
        <a:p>
          <a:r>
            <a:rPr lang="nl-NL" dirty="0" smtClean="0"/>
            <a:t>Zorg en Welzijn</a:t>
          </a:r>
          <a:br>
            <a:rPr lang="nl-NL" dirty="0" smtClean="0"/>
          </a:br>
          <a:r>
            <a:rPr lang="nl-NL" dirty="0" smtClean="0"/>
            <a:t>leerjaar 3</a:t>
          </a:r>
          <a:endParaRPr lang="nl-NL" dirty="0"/>
        </a:p>
      </dgm:t>
    </dgm:pt>
    <dgm:pt modelId="{828F823D-FB15-4C87-9866-99AC63B86811}" type="parTrans" cxnId="{876FC9F2-FA54-4A8F-8AA0-7A410C3C1F70}">
      <dgm:prSet/>
      <dgm:spPr/>
      <dgm:t>
        <a:bodyPr/>
        <a:lstStyle/>
        <a:p>
          <a:endParaRPr lang="nl-NL"/>
        </a:p>
      </dgm:t>
    </dgm:pt>
    <dgm:pt modelId="{6603838B-2DB8-42F8-A712-3F55582DD09F}" type="sibTrans" cxnId="{876FC9F2-FA54-4A8F-8AA0-7A410C3C1F70}">
      <dgm:prSet/>
      <dgm:spPr/>
      <dgm:t>
        <a:bodyPr/>
        <a:lstStyle/>
        <a:p>
          <a:endParaRPr lang="nl-NL"/>
        </a:p>
      </dgm:t>
    </dgm:pt>
    <dgm:pt modelId="{6FC4C2C2-DD73-4AA9-8638-A3BA2DDD3D33}">
      <dgm:prSet/>
      <dgm:spPr/>
      <dgm:t>
        <a:bodyPr/>
        <a:lstStyle/>
        <a:p>
          <a:r>
            <a:rPr lang="nl-NL" dirty="0" smtClean="0"/>
            <a:t>Sport</a:t>
          </a:r>
          <a:br>
            <a:rPr lang="nl-NL" dirty="0" smtClean="0"/>
          </a:br>
          <a:r>
            <a:rPr lang="nl-NL" dirty="0" smtClean="0"/>
            <a:t>leerjaar 4</a:t>
          </a:r>
          <a:endParaRPr lang="nl-NL" dirty="0"/>
        </a:p>
      </dgm:t>
    </dgm:pt>
    <dgm:pt modelId="{B279E538-AE06-4B50-A7AF-A6588EACEF1C}" type="parTrans" cxnId="{105663FD-B241-43F2-9674-C6B9EAF408EC}">
      <dgm:prSet/>
      <dgm:spPr/>
      <dgm:t>
        <a:bodyPr/>
        <a:lstStyle/>
        <a:p>
          <a:endParaRPr lang="nl-NL"/>
        </a:p>
      </dgm:t>
    </dgm:pt>
    <dgm:pt modelId="{F8AA7043-C256-4C0D-9384-2C40F20AD1E4}" type="sibTrans" cxnId="{105663FD-B241-43F2-9674-C6B9EAF408EC}">
      <dgm:prSet/>
      <dgm:spPr/>
      <dgm:t>
        <a:bodyPr/>
        <a:lstStyle/>
        <a:p>
          <a:endParaRPr lang="nl-NL"/>
        </a:p>
      </dgm:t>
    </dgm:pt>
    <dgm:pt modelId="{06D1150C-BA99-429A-B978-F452E90F59D1}" type="pres">
      <dgm:prSet presAssocID="{68ADBFD4-9403-4A62-B22B-7655B6B898BD}" presName="Name0" presStyleCnt="0">
        <dgm:presLayoutVars>
          <dgm:chPref val="1"/>
          <dgm:dir/>
          <dgm:animOne val="branch"/>
          <dgm:animLvl val="lvl"/>
          <dgm:resizeHandles val="exact"/>
        </dgm:presLayoutVars>
      </dgm:prSet>
      <dgm:spPr/>
      <dgm:t>
        <a:bodyPr/>
        <a:lstStyle/>
        <a:p>
          <a:endParaRPr lang="nl-NL"/>
        </a:p>
      </dgm:t>
    </dgm:pt>
    <dgm:pt modelId="{9D93CF17-679B-4CDD-8EF1-CD0826A19C37}" type="pres">
      <dgm:prSet presAssocID="{CD4D898E-CB30-4D7B-AD79-6EC178748004}" presName="root1" presStyleCnt="0"/>
      <dgm:spPr/>
    </dgm:pt>
    <dgm:pt modelId="{5557E6AC-00D8-4282-855A-56AAE93F27E5}" type="pres">
      <dgm:prSet presAssocID="{CD4D898E-CB30-4D7B-AD79-6EC178748004}" presName="LevelOneTextNode" presStyleLbl="node0" presStyleIdx="0" presStyleCnt="1">
        <dgm:presLayoutVars>
          <dgm:chPref val="3"/>
        </dgm:presLayoutVars>
      </dgm:prSet>
      <dgm:spPr/>
      <dgm:t>
        <a:bodyPr/>
        <a:lstStyle/>
        <a:p>
          <a:endParaRPr lang="nl-NL"/>
        </a:p>
      </dgm:t>
    </dgm:pt>
    <dgm:pt modelId="{B06FE12A-0951-4A49-8EA9-8B431BD75C1C}" type="pres">
      <dgm:prSet presAssocID="{CD4D898E-CB30-4D7B-AD79-6EC178748004}" presName="level2hierChild" presStyleCnt="0"/>
      <dgm:spPr/>
    </dgm:pt>
    <dgm:pt modelId="{09C61CDC-4327-4C8A-8010-983D7CCEA9A8}" type="pres">
      <dgm:prSet presAssocID="{2ECA1E72-654B-462A-9E82-3F917614A98B}" presName="conn2-1" presStyleLbl="parChTrans1D2" presStyleIdx="0" presStyleCnt="4"/>
      <dgm:spPr/>
      <dgm:t>
        <a:bodyPr/>
        <a:lstStyle/>
        <a:p>
          <a:endParaRPr lang="nl-NL"/>
        </a:p>
      </dgm:t>
    </dgm:pt>
    <dgm:pt modelId="{E2B091D5-3546-460A-908C-FDB834DA4BBD}" type="pres">
      <dgm:prSet presAssocID="{2ECA1E72-654B-462A-9E82-3F917614A98B}" presName="connTx" presStyleLbl="parChTrans1D2" presStyleIdx="0" presStyleCnt="4"/>
      <dgm:spPr/>
      <dgm:t>
        <a:bodyPr/>
        <a:lstStyle/>
        <a:p>
          <a:endParaRPr lang="nl-NL"/>
        </a:p>
      </dgm:t>
    </dgm:pt>
    <dgm:pt modelId="{07B58517-C7CF-4B50-8419-1C105FFF9E89}" type="pres">
      <dgm:prSet presAssocID="{0434AE0E-5FDF-4335-9D5C-F27773AC617F}" presName="root2" presStyleCnt="0"/>
      <dgm:spPr/>
    </dgm:pt>
    <dgm:pt modelId="{1E6FDB0A-033D-446E-B3E1-7B394EB06E75}" type="pres">
      <dgm:prSet presAssocID="{0434AE0E-5FDF-4335-9D5C-F27773AC617F}" presName="LevelTwoTextNode" presStyleLbl="node2" presStyleIdx="0" presStyleCnt="4">
        <dgm:presLayoutVars>
          <dgm:chPref val="3"/>
        </dgm:presLayoutVars>
      </dgm:prSet>
      <dgm:spPr/>
      <dgm:t>
        <a:bodyPr/>
        <a:lstStyle/>
        <a:p>
          <a:endParaRPr lang="nl-NL"/>
        </a:p>
      </dgm:t>
    </dgm:pt>
    <dgm:pt modelId="{7CE71250-DCAB-4D70-8927-9B2EAB30754B}" type="pres">
      <dgm:prSet presAssocID="{0434AE0E-5FDF-4335-9D5C-F27773AC617F}" presName="level3hierChild" presStyleCnt="0"/>
      <dgm:spPr/>
    </dgm:pt>
    <dgm:pt modelId="{C22504C0-5B8A-4E8A-949E-3335EAA421A1}" type="pres">
      <dgm:prSet presAssocID="{B8EA1610-6A1C-487B-BDEE-00E6EF90197D}" presName="conn2-1" presStyleLbl="parChTrans1D2" presStyleIdx="1" presStyleCnt="4"/>
      <dgm:spPr/>
      <dgm:t>
        <a:bodyPr/>
        <a:lstStyle/>
        <a:p>
          <a:endParaRPr lang="nl-NL"/>
        </a:p>
      </dgm:t>
    </dgm:pt>
    <dgm:pt modelId="{76F2D8AE-45A3-44E7-A565-0749865AE1BB}" type="pres">
      <dgm:prSet presAssocID="{B8EA1610-6A1C-487B-BDEE-00E6EF90197D}" presName="connTx" presStyleLbl="parChTrans1D2" presStyleIdx="1" presStyleCnt="4"/>
      <dgm:spPr/>
      <dgm:t>
        <a:bodyPr/>
        <a:lstStyle/>
        <a:p>
          <a:endParaRPr lang="nl-NL"/>
        </a:p>
      </dgm:t>
    </dgm:pt>
    <dgm:pt modelId="{F37551B2-A703-4E03-890D-CE5FFF0E1EAD}" type="pres">
      <dgm:prSet presAssocID="{A800C9F4-2C77-4D90-8094-4A3EBBC82CCC}" presName="root2" presStyleCnt="0"/>
      <dgm:spPr/>
    </dgm:pt>
    <dgm:pt modelId="{E4D3223D-2B98-443F-9AF9-F3A887444347}" type="pres">
      <dgm:prSet presAssocID="{A800C9F4-2C77-4D90-8094-4A3EBBC82CCC}" presName="LevelTwoTextNode" presStyleLbl="node2" presStyleIdx="1" presStyleCnt="4">
        <dgm:presLayoutVars>
          <dgm:chPref val="3"/>
        </dgm:presLayoutVars>
      </dgm:prSet>
      <dgm:spPr/>
      <dgm:t>
        <a:bodyPr/>
        <a:lstStyle/>
        <a:p>
          <a:endParaRPr lang="nl-NL"/>
        </a:p>
      </dgm:t>
    </dgm:pt>
    <dgm:pt modelId="{E08E6684-5BD0-4B17-B85B-ADD770550D41}" type="pres">
      <dgm:prSet presAssocID="{A800C9F4-2C77-4D90-8094-4A3EBBC82CCC}" presName="level3hierChild" presStyleCnt="0"/>
      <dgm:spPr/>
    </dgm:pt>
    <dgm:pt modelId="{7EDE1F76-8839-4CB1-8298-FF75D38C77F6}" type="pres">
      <dgm:prSet presAssocID="{828F823D-FB15-4C87-9866-99AC63B86811}" presName="conn2-1" presStyleLbl="parChTrans1D2" presStyleIdx="2" presStyleCnt="4"/>
      <dgm:spPr/>
      <dgm:t>
        <a:bodyPr/>
        <a:lstStyle/>
        <a:p>
          <a:endParaRPr lang="nl-NL"/>
        </a:p>
      </dgm:t>
    </dgm:pt>
    <dgm:pt modelId="{20A52EC2-765F-4BF5-8D11-ACC0238B010E}" type="pres">
      <dgm:prSet presAssocID="{828F823D-FB15-4C87-9866-99AC63B86811}" presName="connTx" presStyleLbl="parChTrans1D2" presStyleIdx="2" presStyleCnt="4"/>
      <dgm:spPr/>
      <dgm:t>
        <a:bodyPr/>
        <a:lstStyle/>
        <a:p>
          <a:endParaRPr lang="nl-NL"/>
        </a:p>
      </dgm:t>
    </dgm:pt>
    <dgm:pt modelId="{6B36F284-D033-4A9C-84D4-72C044B23FC1}" type="pres">
      <dgm:prSet presAssocID="{5ABF1318-F371-4AE8-BADB-EF8ADD4EF04D}" presName="root2" presStyleCnt="0"/>
      <dgm:spPr/>
    </dgm:pt>
    <dgm:pt modelId="{0B74E1AC-2EA1-41CD-8D46-A6FA1F0D464B}" type="pres">
      <dgm:prSet presAssocID="{5ABF1318-F371-4AE8-BADB-EF8ADD4EF04D}" presName="LevelTwoTextNode" presStyleLbl="node2" presStyleIdx="2" presStyleCnt="4">
        <dgm:presLayoutVars>
          <dgm:chPref val="3"/>
        </dgm:presLayoutVars>
      </dgm:prSet>
      <dgm:spPr/>
      <dgm:t>
        <a:bodyPr/>
        <a:lstStyle/>
        <a:p>
          <a:endParaRPr lang="nl-NL"/>
        </a:p>
      </dgm:t>
    </dgm:pt>
    <dgm:pt modelId="{C4A6BAE7-3AEA-42C2-9F6B-ACF570D56EC9}" type="pres">
      <dgm:prSet presAssocID="{5ABF1318-F371-4AE8-BADB-EF8ADD4EF04D}" presName="level3hierChild" presStyleCnt="0"/>
      <dgm:spPr/>
    </dgm:pt>
    <dgm:pt modelId="{24112A2E-4605-4773-BC74-161F89A21BAA}" type="pres">
      <dgm:prSet presAssocID="{B279E538-AE06-4B50-A7AF-A6588EACEF1C}" presName="conn2-1" presStyleLbl="parChTrans1D2" presStyleIdx="3" presStyleCnt="4"/>
      <dgm:spPr/>
      <dgm:t>
        <a:bodyPr/>
        <a:lstStyle/>
        <a:p>
          <a:endParaRPr lang="nl-NL"/>
        </a:p>
      </dgm:t>
    </dgm:pt>
    <dgm:pt modelId="{728B88B6-D7F5-4329-921A-D735C59F9824}" type="pres">
      <dgm:prSet presAssocID="{B279E538-AE06-4B50-A7AF-A6588EACEF1C}" presName="connTx" presStyleLbl="parChTrans1D2" presStyleIdx="3" presStyleCnt="4"/>
      <dgm:spPr/>
      <dgm:t>
        <a:bodyPr/>
        <a:lstStyle/>
        <a:p>
          <a:endParaRPr lang="nl-NL"/>
        </a:p>
      </dgm:t>
    </dgm:pt>
    <dgm:pt modelId="{63B4EF47-B348-44AD-A609-4FCF9E76D5C5}" type="pres">
      <dgm:prSet presAssocID="{6FC4C2C2-DD73-4AA9-8638-A3BA2DDD3D33}" presName="root2" presStyleCnt="0"/>
      <dgm:spPr/>
    </dgm:pt>
    <dgm:pt modelId="{FCEED50D-E529-4D2E-A587-8F7A0705953E}" type="pres">
      <dgm:prSet presAssocID="{6FC4C2C2-DD73-4AA9-8638-A3BA2DDD3D33}" presName="LevelTwoTextNode" presStyleLbl="node2" presStyleIdx="3" presStyleCnt="4">
        <dgm:presLayoutVars>
          <dgm:chPref val="3"/>
        </dgm:presLayoutVars>
      </dgm:prSet>
      <dgm:spPr/>
      <dgm:t>
        <a:bodyPr/>
        <a:lstStyle/>
        <a:p>
          <a:endParaRPr lang="nl-NL"/>
        </a:p>
      </dgm:t>
    </dgm:pt>
    <dgm:pt modelId="{DA08DF1B-02F7-4DAF-9DD6-3DA04A25A0DA}" type="pres">
      <dgm:prSet presAssocID="{6FC4C2C2-DD73-4AA9-8638-A3BA2DDD3D33}" presName="level3hierChild" presStyleCnt="0"/>
      <dgm:spPr/>
    </dgm:pt>
  </dgm:ptLst>
  <dgm:cxnLst>
    <dgm:cxn modelId="{67047A6D-0134-4836-B348-BD13FBB1F297}" type="presOf" srcId="{828F823D-FB15-4C87-9866-99AC63B86811}" destId="{7EDE1F76-8839-4CB1-8298-FF75D38C77F6}" srcOrd="0" destOrd="0" presId="urn:microsoft.com/office/officeart/2008/layout/HorizontalMultiLevelHierarchy"/>
    <dgm:cxn modelId="{239FE81A-B034-4A53-A7F5-AC878AF417B1}" type="presOf" srcId="{B8EA1610-6A1C-487B-BDEE-00E6EF90197D}" destId="{76F2D8AE-45A3-44E7-A565-0749865AE1BB}" srcOrd="1" destOrd="0" presId="urn:microsoft.com/office/officeart/2008/layout/HorizontalMultiLevelHierarchy"/>
    <dgm:cxn modelId="{7ADF5A62-FB60-43BC-839D-AF36B8D3177A}" type="presOf" srcId="{A800C9F4-2C77-4D90-8094-4A3EBBC82CCC}" destId="{E4D3223D-2B98-443F-9AF9-F3A887444347}" srcOrd="0" destOrd="0" presId="urn:microsoft.com/office/officeart/2008/layout/HorizontalMultiLevelHierarchy"/>
    <dgm:cxn modelId="{A6F1DA76-F57D-481B-A1FB-B9F908BE9570}" srcId="{CD4D898E-CB30-4D7B-AD79-6EC178748004}" destId="{A800C9F4-2C77-4D90-8094-4A3EBBC82CCC}" srcOrd="1" destOrd="0" parTransId="{B8EA1610-6A1C-487B-BDEE-00E6EF90197D}" sibTransId="{219C8DCF-BA19-45EC-BE83-16332153D1D2}"/>
    <dgm:cxn modelId="{A55264FD-EE60-4609-897E-9B2F42D61250}" type="presOf" srcId="{5ABF1318-F371-4AE8-BADB-EF8ADD4EF04D}" destId="{0B74E1AC-2EA1-41CD-8D46-A6FA1F0D464B}" srcOrd="0" destOrd="0" presId="urn:microsoft.com/office/officeart/2008/layout/HorizontalMultiLevelHierarchy"/>
    <dgm:cxn modelId="{C2E796FB-A0AE-4409-8113-A10BC2F09C24}" type="presOf" srcId="{B8EA1610-6A1C-487B-BDEE-00E6EF90197D}" destId="{C22504C0-5B8A-4E8A-949E-3335EAA421A1}" srcOrd="0" destOrd="0" presId="urn:microsoft.com/office/officeart/2008/layout/HorizontalMultiLevelHierarchy"/>
    <dgm:cxn modelId="{105663FD-B241-43F2-9674-C6B9EAF408EC}" srcId="{CD4D898E-CB30-4D7B-AD79-6EC178748004}" destId="{6FC4C2C2-DD73-4AA9-8638-A3BA2DDD3D33}" srcOrd="3" destOrd="0" parTransId="{B279E538-AE06-4B50-A7AF-A6588EACEF1C}" sibTransId="{F8AA7043-C256-4C0D-9384-2C40F20AD1E4}"/>
    <dgm:cxn modelId="{ADB90CD3-33A3-408C-A5EC-FB4CD2A59F3C}" type="presOf" srcId="{828F823D-FB15-4C87-9866-99AC63B86811}" destId="{20A52EC2-765F-4BF5-8D11-ACC0238B010E}" srcOrd="1" destOrd="0" presId="urn:microsoft.com/office/officeart/2008/layout/HorizontalMultiLevelHierarchy"/>
    <dgm:cxn modelId="{A3290C16-59BD-4AC0-BF20-4940371138BE}" srcId="{68ADBFD4-9403-4A62-B22B-7655B6B898BD}" destId="{CD4D898E-CB30-4D7B-AD79-6EC178748004}" srcOrd="0" destOrd="0" parTransId="{A0266214-1F59-4960-841A-AE7BCC640FA7}" sibTransId="{6DBE1462-1835-40D6-AAF9-C6BC718DCB66}"/>
    <dgm:cxn modelId="{538ECEE2-88FD-4710-96F8-B7970723DE1F}" type="presOf" srcId="{B279E538-AE06-4B50-A7AF-A6588EACEF1C}" destId="{728B88B6-D7F5-4329-921A-D735C59F9824}" srcOrd="1" destOrd="0" presId="urn:microsoft.com/office/officeart/2008/layout/HorizontalMultiLevelHierarchy"/>
    <dgm:cxn modelId="{876FC9F2-FA54-4A8F-8AA0-7A410C3C1F70}" srcId="{CD4D898E-CB30-4D7B-AD79-6EC178748004}" destId="{5ABF1318-F371-4AE8-BADB-EF8ADD4EF04D}" srcOrd="2" destOrd="0" parTransId="{828F823D-FB15-4C87-9866-99AC63B86811}" sibTransId="{6603838B-2DB8-42F8-A712-3F55582DD09F}"/>
    <dgm:cxn modelId="{7619D961-7B39-4C49-995C-60412D158B4F}" type="presOf" srcId="{2ECA1E72-654B-462A-9E82-3F917614A98B}" destId="{E2B091D5-3546-460A-908C-FDB834DA4BBD}" srcOrd="1" destOrd="0" presId="urn:microsoft.com/office/officeart/2008/layout/HorizontalMultiLevelHierarchy"/>
    <dgm:cxn modelId="{93BB6EF2-C69F-4481-8172-E8E88F0E53A9}" srcId="{CD4D898E-CB30-4D7B-AD79-6EC178748004}" destId="{0434AE0E-5FDF-4335-9D5C-F27773AC617F}" srcOrd="0" destOrd="0" parTransId="{2ECA1E72-654B-462A-9E82-3F917614A98B}" sibTransId="{9A7B34BC-EDA0-491B-A373-23E696F36B19}"/>
    <dgm:cxn modelId="{94009150-CF1B-434E-A4CB-97C7EC941D67}" type="presOf" srcId="{68ADBFD4-9403-4A62-B22B-7655B6B898BD}" destId="{06D1150C-BA99-429A-B978-F452E90F59D1}" srcOrd="0" destOrd="0" presId="urn:microsoft.com/office/officeart/2008/layout/HorizontalMultiLevelHierarchy"/>
    <dgm:cxn modelId="{645D6FCB-00FE-43DF-8513-D7A6626C9EC4}" type="presOf" srcId="{0434AE0E-5FDF-4335-9D5C-F27773AC617F}" destId="{1E6FDB0A-033D-446E-B3E1-7B394EB06E75}" srcOrd="0" destOrd="0" presId="urn:microsoft.com/office/officeart/2008/layout/HorizontalMultiLevelHierarchy"/>
    <dgm:cxn modelId="{A81F62F1-97FE-4433-8A1C-C3B216F9C5F3}" type="presOf" srcId="{B279E538-AE06-4B50-A7AF-A6588EACEF1C}" destId="{24112A2E-4605-4773-BC74-161F89A21BAA}" srcOrd="0" destOrd="0" presId="urn:microsoft.com/office/officeart/2008/layout/HorizontalMultiLevelHierarchy"/>
    <dgm:cxn modelId="{7F299391-312D-4123-AA39-CFAEFD58ACF7}" type="presOf" srcId="{6FC4C2C2-DD73-4AA9-8638-A3BA2DDD3D33}" destId="{FCEED50D-E529-4D2E-A587-8F7A0705953E}" srcOrd="0" destOrd="0" presId="urn:microsoft.com/office/officeart/2008/layout/HorizontalMultiLevelHierarchy"/>
    <dgm:cxn modelId="{B7B1087C-30E9-4858-8208-402D7D74D0DA}" type="presOf" srcId="{CD4D898E-CB30-4D7B-AD79-6EC178748004}" destId="{5557E6AC-00D8-4282-855A-56AAE93F27E5}" srcOrd="0" destOrd="0" presId="urn:microsoft.com/office/officeart/2008/layout/HorizontalMultiLevelHierarchy"/>
    <dgm:cxn modelId="{822A86EC-AABC-437B-9DA0-F49FC03E58BA}" type="presOf" srcId="{2ECA1E72-654B-462A-9E82-3F917614A98B}" destId="{09C61CDC-4327-4C8A-8010-983D7CCEA9A8}" srcOrd="0" destOrd="0" presId="urn:microsoft.com/office/officeart/2008/layout/HorizontalMultiLevelHierarchy"/>
    <dgm:cxn modelId="{6B157422-945A-444C-9B82-2E7D08C45D90}" type="presParOf" srcId="{06D1150C-BA99-429A-B978-F452E90F59D1}" destId="{9D93CF17-679B-4CDD-8EF1-CD0826A19C37}" srcOrd="0" destOrd="0" presId="urn:microsoft.com/office/officeart/2008/layout/HorizontalMultiLevelHierarchy"/>
    <dgm:cxn modelId="{F9625D1B-E105-4A00-B503-5C4DF9223A01}" type="presParOf" srcId="{9D93CF17-679B-4CDD-8EF1-CD0826A19C37}" destId="{5557E6AC-00D8-4282-855A-56AAE93F27E5}" srcOrd="0" destOrd="0" presId="urn:microsoft.com/office/officeart/2008/layout/HorizontalMultiLevelHierarchy"/>
    <dgm:cxn modelId="{8A3DA5CF-8C7D-4471-BCC7-CEF7FE7E1554}" type="presParOf" srcId="{9D93CF17-679B-4CDD-8EF1-CD0826A19C37}" destId="{B06FE12A-0951-4A49-8EA9-8B431BD75C1C}" srcOrd="1" destOrd="0" presId="urn:microsoft.com/office/officeart/2008/layout/HorizontalMultiLevelHierarchy"/>
    <dgm:cxn modelId="{A5FBA510-62EA-4633-9FFE-A6A04A655518}" type="presParOf" srcId="{B06FE12A-0951-4A49-8EA9-8B431BD75C1C}" destId="{09C61CDC-4327-4C8A-8010-983D7CCEA9A8}" srcOrd="0" destOrd="0" presId="urn:microsoft.com/office/officeart/2008/layout/HorizontalMultiLevelHierarchy"/>
    <dgm:cxn modelId="{8CEFBCF4-85E9-40DA-AEB9-146D982174FA}" type="presParOf" srcId="{09C61CDC-4327-4C8A-8010-983D7CCEA9A8}" destId="{E2B091D5-3546-460A-908C-FDB834DA4BBD}" srcOrd="0" destOrd="0" presId="urn:microsoft.com/office/officeart/2008/layout/HorizontalMultiLevelHierarchy"/>
    <dgm:cxn modelId="{A856BEB8-414E-4A59-8246-899368C49365}" type="presParOf" srcId="{B06FE12A-0951-4A49-8EA9-8B431BD75C1C}" destId="{07B58517-C7CF-4B50-8419-1C105FFF9E89}" srcOrd="1" destOrd="0" presId="urn:microsoft.com/office/officeart/2008/layout/HorizontalMultiLevelHierarchy"/>
    <dgm:cxn modelId="{098805A0-6FC5-4C79-BC27-DB593B265AB0}" type="presParOf" srcId="{07B58517-C7CF-4B50-8419-1C105FFF9E89}" destId="{1E6FDB0A-033D-446E-B3E1-7B394EB06E75}" srcOrd="0" destOrd="0" presId="urn:microsoft.com/office/officeart/2008/layout/HorizontalMultiLevelHierarchy"/>
    <dgm:cxn modelId="{5B67806B-DE48-4B4B-A69B-7563BF76B76A}" type="presParOf" srcId="{07B58517-C7CF-4B50-8419-1C105FFF9E89}" destId="{7CE71250-DCAB-4D70-8927-9B2EAB30754B}" srcOrd="1" destOrd="0" presId="urn:microsoft.com/office/officeart/2008/layout/HorizontalMultiLevelHierarchy"/>
    <dgm:cxn modelId="{6E4DC534-19F2-438F-8E56-F2E91809DD66}" type="presParOf" srcId="{B06FE12A-0951-4A49-8EA9-8B431BD75C1C}" destId="{C22504C0-5B8A-4E8A-949E-3335EAA421A1}" srcOrd="2" destOrd="0" presId="urn:microsoft.com/office/officeart/2008/layout/HorizontalMultiLevelHierarchy"/>
    <dgm:cxn modelId="{BFD545CE-DBBF-4EAE-9FAF-3CD70028F3DC}" type="presParOf" srcId="{C22504C0-5B8A-4E8A-949E-3335EAA421A1}" destId="{76F2D8AE-45A3-44E7-A565-0749865AE1BB}" srcOrd="0" destOrd="0" presId="urn:microsoft.com/office/officeart/2008/layout/HorizontalMultiLevelHierarchy"/>
    <dgm:cxn modelId="{DDB1BBA0-E1AC-42CD-821D-CE2E5035F229}" type="presParOf" srcId="{B06FE12A-0951-4A49-8EA9-8B431BD75C1C}" destId="{F37551B2-A703-4E03-890D-CE5FFF0E1EAD}" srcOrd="3" destOrd="0" presId="urn:microsoft.com/office/officeart/2008/layout/HorizontalMultiLevelHierarchy"/>
    <dgm:cxn modelId="{57071F8A-C3D5-4161-9050-912EFB12DC38}" type="presParOf" srcId="{F37551B2-A703-4E03-890D-CE5FFF0E1EAD}" destId="{E4D3223D-2B98-443F-9AF9-F3A887444347}" srcOrd="0" destOrd="0" presId="urn:microsoft.com/office/officeart/2008/layout/HorizontalMultiLevelHierarchy"/>
    <dgm:cxn modelId="{453DB03E-4C2F-4624-9BF8-70029D2913B5}" type="presParOf" srcId="{F37551B2-A703-4E03-890D-CE5FFF0E1EAD}" destId="{E08E6684-5BD0-4B17-B85B-ADD770550D41}" srcOrd="1" destOrd="0" presId="urn:microsoft.com/office/officeart/2008/layout/HorizontalMultiLevelHierarchy"/>
    <dgm:cxn modelId="{0BE2E365-01E7-43CB-8F91-C6904701D332}" type="presParOf" srcId="{B06FE12A-0951-4A49-8EA9-8B431BD75C1C}" destId="{7EDE1F76-8839-4CB1-8298-FF75D38C77F6}" srcOrd="4" destOrd="0" presId="urn:microsoft.com/office/officeart/2008/layout/HorizontalMultiLevelHierarchy"/>
    <dgm:cxn modelId="{CF91029B-71DB-4429-A983-7E0479CE22AC}" type="presParOf" srcId="{7EDE1F76-8839-4CB1-8298-FF75D38C77F6}" destId="{20A52EC2-765F-4BF5-8D11-ACC0238B010E}" srcOrd="0" destOrd="0" presId="urn:microsoft.com/office/officeart/2008/layout/HorizontalMultiLevelHierarchy"/>
    <dgm:cxn modelId="{A2E3A762-D9F9-442E-9CA4-2B56AE0F87A6}" type="presParOf" srcId="{B06FE12A-0951-4A49-8EA9-8B431BD75C1C}" destId="{6B36F284-D033-4A9C-84D4-72C044B23FC1}" srcOrd="5" destOrd="0" presId="urn:microsoft.com/office/officeart/2008/layout/HorizontalMultiLevelHierarchy"/>
    <dgm:cxn modelId="{E30F9CBC-EB78-4EB0-8847-814D4A8545A9}" type="presParOf" srcId="{6B36F284-D033-4A9C-84D4-72C044B23FC1}" destId="{0B74E1AC-2EA1-41CD-8D46-A6FA1F0D464B}" srcOrd="0" destOrd="0" presId="urn:microsoft.com/office/officeart/2008/layout/HorizontalMultiLevelHierarchy"/>
    <dgm:cxn modelId="{02237A0F-F021-49A7-AEC8-09783845C874}" type="presParOf" srcId="{6B36F284-D033-4A9C-84D4-72C044B23FC1}" destId="{C4A6BAE7-3AEA-42C2-9F6B-ACF570D56EC9}" srcOrd="1" destOrd="0" presId="urn:microsoft.com/office/officeart/2008/layout/HorizontalMultiLevelHierarchy"/>
    <dgm:cxn modelId="{9EC773BE-F18A-4BA9-AA64-874EA4DAD25A}" type="presParOf" srcId="{B06FE12A-0951-4A49-8EA9-8B431BD75C1C}" destId="{24112A2E-4605-4773-BC74-161F89A21BAA}" srcOrd="6" destOrd="0" presId="urn:microsoft.com/office/officeart/2008/layout/HorizontalMultiLevelHierarchy"/>
    <dgm:cxn modelId="{D291C40C-9374-4FBC-B8EE-0F4F1A6FEC2A}" type="presParOf" srcId="{24112A2E-4605-4773-BC74-161F89A21BAA}" destId="{728B88B6-D7F5-4329-921A-D735C59F9824}" srcOrd="0" destOrd="0" presId="urn:microsoft.com/office/officeart/2008/layout/HorizontalMultiLevelHierarchy"/>
    <dgm:cxn modelId="{0B0F265B-4941-44FF-A22A-1E2A595EC9DE}" type="presParOf" srcId="{B06FE12A-0951-4A49-8EA9-8B431BD75C1C}" destId="{63B4EF47-B348-44AD-A609-4FCF9E76D5C5}" srcOrd="7" destOrd="0" presId="urn:microsoft.com/office/officeart/2008/layout/HorizontalMultiLevelHierarchy"/>
    <dgm:cxn modelId="{BB8A5945-A364-4C50-BBD0-1F31A402F969}" type="presParOf" srcId="{63B4EF47-B348-44AD-A609-4FCF9E76D5C5}" destId="{FCEED50D-E529-4D2E-A587-8F7A0705953E}" srcOrd="0" destOrd="0" presId="urn:microsoft.com/office/officeart/2008/layout/HorizontalMultiLevelHierarchy"/>
    <dgm:cxn modelId="{2E6CD98E-22B0-4B33-A0CB-BC369C03FA40}" type="presParOf" srcId="{63B4EF47-B348-44AD-A609-4FCF9E76D5C5}" destId="{DA08DF1B-02F7-4DAF-9DD6-3DA04A25A0DA}" srcOrd="1" destOrd="0" presId="urn:microsoft.com/office/officeart/2008/layout/HorizontalMultiLevelHierarchy"/>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7029FA-CE70-4CB2-8E71-F78E9D76E14D}" type="doc">
      <dgm:prSet loTypeId="urn:microsoft.com/office/officeart/2008/layout/HorizontalMultiLevelHierarchy" loCatId="hierarchy" qsTypeId="urn:microsoft.com/office/officeart/2005/8/quickstyle/simple1" qsCatId="simple" csTypeId="urn:microsoft.com/office/officeart/2005/8/colors/colorful1" csCatId="colorful" phldr="1"/>
      <dgm:spPr/>
      <dgm:t>
        <a:bodyPr/>
        <a:lstStyle/>
        <a:p>
          <a:endParaRPr lang="nl-NL"/>
        </a:p>
      </dgm:t>
    </dgm:pt>
    <dgm:pt modelId="{09A0BAE9-DEE5-4448-9E2A-2CEDFEB5A021}">
      <dgm:prSet phldrT="[Tekst]" custT="1"/>
      <dgm:spPr/>
      <dgm:t>
        <a:bodyPr/>
        <a:lstStyle/>
        <a:p>
          <a:r>
            <a:rPr lang="nl-NL" sz="1400" dirty="0" smtClean="0"/>
            <a:t>Modulen</a:t>
          </a:r>
          <a:br>
            <a:rPr lang="nl-NL" sz="1400" dirty="0" smtClean="0"/>
          </a:br>
          <a:r>
            <a:rPr lang="nl-NL" sz="1400" dirty="0" smtClean="0"/>
            <a:t>(werkvelden)</a:t>
          </a:r>
          <a:endParaRPr lang="nl-NL" sz="1400" dirty="0"/>
        </a:p>
      </dgm:t>
    </dgm:pt>
    <dgm:pt modelId="{20B6880D-E9D8-4895-A805-C6B58FD5C936}" type="parTrans" cxnId="{3BE86841-82A4-409B-B209-1490DC9E5A87}">
      <dgm:prSet/>
      <dgm:spPr/>
      <dgm:t>
        <a:bodyPr/>
        <a:lstStyle/>
        <a:p>
          <a:endParaRPr lang="nl-NL"/>
        </a:p>
      </dgm:t>
    </dgm:pt>
    <dgm:pt modelId="{A233FA6A-E0CC-4882-9E93-42842EA9A3A2}" type="sibTrans" cxnId="{3BE86841-82A4-409B-B209-1490DC9E5A87}">
      <dgm:prSet/>
      <dgm:spPr/>
      <dgm:t>
        <a:bodyPr/>
        <a:lstStyle/>
        <a:p>
          <a:endParaRPr lang="nl-NL"/>
        </a:p>
      </dgm:t>
    </dgm:pt>
    <dgm:pt modelId="{24F2FF97-8F1E-47E7-AF5F-3F6225408E43}">
      <dgm:prSet phldrT="[Tekst]"/>
      <dgm:spPr/>
      <dgm:t>
        <a:bodyPr/>
        <a:lstStyle/>
        <a:p>
          <a:r>
            <a:rPr lang="nl-NL" dirty="0" smtClean="0"/>
            <a:t>Werken in een zorghotel</a:t>
          </a:r>
          <a:endParaRPr lang="nl-NL" dirty="0"/>
        </a:p>
      </dgm:t>
    </dgm:pt>
    <dgm:pt modelId="{4957C7F3-5977-4BF7-8EF0-8068473DA8E2}" type="parTrans" cxnId="{BCB26C50-EF41-42F2-BC02-D6122437FA5A}">
      <dgm:prSet/>
      <dgm:spPr/>
      <dgm:t>
        <a:bodyPr/>
        <a:lstStyle/>
        <a:p>
          <a:endParaRPr lang="nl-NL"/>
        </a:p>
      </dgm:t>
    </dgm:pt>
    <dgm:pt modelId="{891832E6-EB6C-4C8A-8A41-22478D3D7415}" type="sibTrans" cxnId="{BCB26C50-EF41-42F2-BC02-D6122437FA5A}">
      <dgm:prSet/>
      <dgm:spPr/>
      <dgm:t>
        <a:bodyPr/>
        <a:lstStyle/>
        <a:p>
          <a:endParaRPr lang="nl-NL"/>
        </a:p>
      </dgm:t>
    </dgm:pt>
    <dgm:pt modelId="{6B84A821-CBA8-459F-A6D4-1BB2B0B25033}">
      <dgm:prSet phldrT="[Tekst]"/>
      <dgm:spPr/>
      <dgm:t>
        <a:bodyPr/>
        <a:lstStyle/>
        <a:p>
          <a:r>
            <a:rPr lang="nl-NL" dirty="0" smtClean="0"/>
            <a:t>Werken in een leefstijlcentrum</a:t>
          </a:r>
          <a:endParaRPr lang="nl-NL" dirty="0"/>
        </a:p>
      </dgm:t>
    </dgm:pt>
    <dgm:pt modelId="{DD4C353A-898B-464D-8D8D-8D5B5C1BE588}" type="parTrans" cxnId="{89856FD8-6AD0-461F-8FCF-581CEFDAFE1C}">
      <dgm:prSet/>
      <dgm:spPr/>
      <dgm:t>
        <a:bodyPr/>
        <a:lstStyle/>
        <a:p>
          <a:endParaRPr lang="nl-NL"/>
        </a:p>
      </dgm:t>
    </dgm:pt>
    <dgm:pt modelId="{5B336D36-DD19-478D-AE05-E7EA9DF775D0}" type="sibTrans" cxnId="{89856FD8-6AD0-461F-8FCF-581CEFDAFE1C}">
      <dgm:prSet/>
      <dgm:spPr/>
      <dgm:t>
        <a:bodyPr/>
        <a:lstStyle/>
        <a:p>
          <a:endParaRPr lang="nl-NL"/>
        </a:p>
      </dgm:t>
    </dgm:pt>
    <dgm:pt modelId="{C6DC3789-35BB-447F-B079-E4DCB7C77522}">
      <dgm:prSet phldrT="[Tekst]"/>
      <dgm:spPr/>
      <dgm:t>
        <a:bodyPr/>
        <a:lstStyle/>
        <a:p>
          <a:r>
            <a:rPr lang="nl-NL" dirty="0" smtClean="0"/>
            <a:t>Werken in de thuiszorg met ouderen</a:t>
          </a:r>
          <a:endParaRPr lang="nl-NL" dirty="0"/>
        </a:p>
      </dgm:t>
    </dgm:pt>
    <dgm:pt modelId="{534EA244-C334-4B48-ACDA-92033AEF864D}" type="parTrans" cxnId="{EEB46C69-D36F-4C04-8618-76F3BCB5001F}">
      <dgm:prSet/>
      <dgm:spPr/>
      <dgm:t>
        <a:bodyPr/>
        <a:lstStyle/>
        <a:p>
          <a:endParaRPr lang="nl-NL"/>
        </a:p>
      </dgm:t>
    </dgm:pt>
    <dgm:pt modelId="{EE12407E-F6F2-4D1A-AFC6-E6435DDBFCF4}" type="sibTrans" cxnId="{EEB46C69-D36F-4C04-8618-76F3BCB5001F}">
      <dgm:prSet/>
      <dgm:spPr/>
      <dgm:t>
        <a:bodyPr/>
        <a:lstStyle/>
        <a:p>
          <a:endParaRPr lang="nl-NL"/>
        </a:p>
      </dgm:t>
    </dgm:pt>
    <dgm:pt modelId="{6B3976F0-78D2-4030-84EA-5D3B37504188}">
      <dgm:prSet/>
      <dgm:spPr/>
      <dgm:t>
        <a:bodyPr/>
        <a:lstStyle/>
        <a:p>
          <a:r>
            <a:rPr lang="nl-NL" dirty="0" smtClean="0"/>
            <a:t>Werken bij mensen met een beperking</a:t>
          </a:r>
          <a:endParaRPr lang="nl-NL" dirty="0"/>
        </a:p>
      </dgm:t>
    </dgm:pt>
    <dgm:pt modelId="{2EB3CC69-F9D1-491B-A1E0-6279B7DBE154}" type="parTrans" cxnId="{E8CC3477-69D8-4C57-BD60-BD6F62FC2CE2}">
      <dgm:prSet/>
      <dgm:spPr/>
      <dgm:t>
        <a:bodyPr/>
        <a:lstStyle/>
        <a:p>
          <a:endParaRPr lang="nl-NL"/>
        </a:p>
      </dgm:t>
    </dgm:pt>
    <dgm:pt modelId="{DED055EE-0524-4C40-9605-2C1138E09C88}" type="sibTrans" cxnId="{E8CC3477-69D8-4C57-BD60-BD6F62FC2CE2}">
      <dgm:prSet/>
      <dgm:spPr/>
      <dgm:t>
        <a:bodyPr/>
        <a:lstStyle/>
        <a:p>
          <a:endParaRPr lang="nl-NL"/>
        </a:p>
      </dgm:t>
    </dgm:pt>
    <dgm:pt modelId="{F03A803C-0F85-4583-9756-B2F90C9C6430}">
      <dgm:prSet/>
      <dgm:spPr/>
      <dgm:t>
        <a:bodyPr/>
        <a:lstStyle/>
        <a:p>
          <a:r>
            <a:rPr lang="nl-NL" dirty="0" smtClean="0"/>
            <a:t>Werken in de kinderopvang</a:t>
          </a:r>
          <a:endParaRPr lang="nl-NL" dirty="0"/>
        </a:p>
      </dgm:t>
    </dgm:pt>
    <dgm:pt modelId="{206E24FF-F700-4A64-A85E-56A1A969EC39}" type="parTrans" cxnId="{3B2A2639-0B7C-4240-A8EA-C4CD28A94E50}">
      <dgm:prSet/>
      <dgm:spPr/>
      <dgm:t>
        <a:bodyPr/>
        <a:lstStyle/>
        <a:p>
          <a:endParaRPr lang="nl-NL"/>
        </a:p>
      </dgm:t>
    </dgm:pt>
    <dgm:pt modelId="{AC0F3CD2-E4CD-4B15-B0B8-AD40EC2D0752}" type="sibTrans" cxnId="{3B2A2639-0B7C-4240-A8EA-C4CD28A94E50}">
      <dgm:prSet/>
      <dgm:spPr/>
      <dgm:t>
        <a:bodyPr/>
        <a:lstStyle/>
        <a:p>
          <a:endParaRPr lang="nl-NL"/>
        </a:p>
      </dgm:t>
    </dgm:pt>
    <dgm:pt modelId="{28BE014B-00C6-4BDE-AB75-5D929EAEA9C2}">
      <dgm:prSet/>
      <dgm:spPr/>
      <dgm:t>
        <a:bodyPr/>
        <a:lstStyle/>
        <a:p>
          <a:r>
            <a:rPr lang="nl-NL" dirty="0" smtClean="0"/>
            <a:t>Werken bij gezinnen met een hulpvraag</a:t>
          </a:r>
          <a:endParaRPr lang="nl-NL" dirty="0"/>
        </a:p>
      </dgm:t>
    </dgm:pt>
    <dgm:pt modelId="{66792351-6C51-42F2-8514-9AC8B413F0E6}" type="parTrans" cxnId="{28F39847-BC32-4C98-A241-459FB5E15819}">
      <dgm:prSet/>
      <dgm:spPr/>
      <dgm:t>
        <a:bodyPr/>
        <a:lstStyle/>
        <a:p>
          <a:endParaRPr lang="nl-NL"/>
        </a:p>
      </dgm:t>
    </dgm:pt>
    <dgm:pt modelId="{DF384D9A-2EE4-42C8-A92E-4FBA28D0FE99}" type="sibTrans" cxnId="{28F39847-BC32-4C98-A241-459FB5E15819}">
      <dgm:prSet/>
      <dgm:spPr/>
      <dgm:t>
        <a:bodyPr/>
        <a:lstStyle/>
        <a:p>
          <a:endParaRPr lang="nl-NL"/>
        </a:p>
      </dgm:t>
    </dgm:pt>
    <dgm:pt modelId="{BF5998E9-50BD-4FE9-BF05-6BA57BEF0FB4}" type="pres">
      <dgm:prSet presAssocID="{387029FA-CE70-4CB2-8E71-F78E9D76E14D}" presName="Name0" presStyleCnt="0">
        <dgm:presLayoutVars>
          <dgm:chPref val="1"/>
          <dgm:dir/>
          <dgm:animOne val="branch"/>
          <dgm:animLvl val="lvl"/>
          <dgm:resizeHandles val="exact"/>
        </dgm:presLayoutVars>
      </dgm:prSet>
      <dgm:spPr/>
      <dgm:t>
        <a:bodyPr/>
        <a:lstStyle/>
        <a:p>
          <a:endParaRPr lang="nl-NL"/>
        </a:p>
      </dgm:t>
    </dgm:pt>
    <dgm:pt modelId="{F67AE6F7-1AC6-4463-BFD0-F43189F2FD92}" type="pres">
      <dgm:prSet presAssocID="{09A0BAE9-DEE5-4448-9E2A-2CEDFEB5A021}" presName="root1" presStyleCnt="0"/>
      <dgm:spPr/>
    </dgm:pt>
    <dgm:pt modelId="{9094E05E-0AB2-4EA4-AA3F-84BDA2E5C00B}" type="pres">
      <dgm:prSet presAssocID="{09A0BAE9-DEE5-4448-9E2A-2CEDFEB5A021}" presName="LevelOneTextNode" presStyleLbl="node0" presStyleIdx="0" presStyleCnt="1">
        <dgm:presLayoutVars>
          <dgm:chPref val="3"/>
        </dgm:presLayoutVars>
      </dgm:prSet>
      <dgm:spPr/>
      <dgm:t>
        <a:bodyPr/>
        <a:lstStyle/>
        <a:p>
          <a:endParaRPr lang="nl-NL"/>
        </a:p>
      </dgm:t>
    </dgm:pt>
    <dgm:pt modelId="{BF057853-9A36-46B2-8216-65AB6E460D28}" type="pres">
      <dgm:prSet presAssocID="{09A0BAE9-DEE5-4448-9E2A-2CEDFEB5A021}" presName="level2hierChild" presStyleCnt="0"/>
      <dgm:spPr/>
    </dgm:pt>
    <dgm:pt modelId="{5A62D90B-26A5-481B-9CA9-DCB86E4ADA39}" type="pres">
      <dgm:prSet presAssocID="{4957C7F3-5977-4BF7-8EF0-8068473DA8E2}" presName="conn2-1" presStyleLbl="parChTrans1D2" presStyleIdx="0" presStyleCnt="6"/>
      <dgm:spPr/>
      <dgm:t>
        <a:bodyPr/>
        <a:lstStyle/>
        <a:p>
          <a:endParaRPr lang="nl-NL"/>
        </a:p>
      </dgm:t>
    </dgm:pt>
    <dgm:pt modelId="{B798B8DC-079D-480C-8323-97A97CAB3416}" type="pres">
      <dgm:prSet presAssocID="{4957C7F3-5977-4BF7-8EF0-8068473DA8E2}" presName="connTx" presStyleLbl="parChTrans1D2" presStyleIdx="0" presStyleCnt="6"/>
      <dgm:spPr/>
      <dgm:t>
        <a:bodyPr/>
        <a:lstStyle/>
        <a:p>
          <a:endParaRPr lang="nl-NL"/>
        </a:p>
      </dgm:t>
    </dgm:pt>
    <dgm:pt modelId="{F25FC96C-7D0F-4A85-A82B-BF5A2BD13536}" type="pres">
      <dgm:prSet presAssocID="{24F2FF97-8F1E-47E7-AF5F-3F6225408E43}" presName="root2" presStyleCnt="0"/>
      <dgm:spPr/>
    </dgm:pt>
    <dgm:pt modelId="{FC187729-19DA-4F8D-971D-1DA16C8097A5}" type="pres">
      <dgm:prSet presAssocID="{24F2FF97-8F1E-47E7-AF5F-3F6225408E43}" presName="LevelTwoTextNode" presStyleLbl="node2" presStyleIdx="0" presStyleCnt="6" custScaleX="97731">
        <dgm:presLayoutVars>
          <dgm:chPref val="3"/>
        </dgm:presLayoutVars>
      </dgm:prSet>
      <dgm:spPr/>
      <dgm:t>
        <a:bodyPr/>
        <a:lstStyle/>
        <a:p>
          <a:endParaRPr lang="nl-NL"/>
        </a:p>
      </dgm:t>
    </dgm:pt>
    <dgm:pt modelId="{4D18F8B5-853D-4A82-9924-5B7C12CE105F}" type="pres">
      <dgm:prSet presAssocID="{24F2FF97-8F1E-47E7-AF5F-3F6225408E43}" presName="level3hierChild" presStyleCnt="0"/>
      <dgm:spPr/>
    </dgm:pt>
    <dgm:pt modelId="{96264886-CEF0-46E5-8D2A-E881681A21DB}" type="pres">
      <dgm:prSet presAssocID="{DD4C353A-898B-464D-8D8D-8D5B5C1BE588}" presName="conn2-1" presStyleLbl="parChTrans1D2" presStyleIdx="1" presStyleCnt="6"/>
      <dgm:spPr/>
      <dgm:t>
        <a:bodyPr/>
        <a:lstStyle/>
        <a:p>
          <a:endParaRPr lang="nl-NL"/>
        </a:p>
      </dgm:t>
    </dgm:pt>
    <dgm:pt modelId="{C36BC5FF-5715-407B-BCE7-42533076701F}" type="pres">
      <dgm:prSet presAssocID="{DD4C353A-898B-464D-8D8D-8D5B5C1BE588}" presName="connTx" presStyleLbl="parChTrans1D2" presStyleIdx="1" presStyleCnt="6"/>
      <dgm:spPr/>
      <dgm:t>
        <a:bodyPr/>
        <a:lstStyle/>
        <a:p>
          <a:endParaRPr lang="nl-NL"/>
        </a:p>
      </dgm:t>
    </dgm:pt>
    <dgm:pt modelId="{674F79C6-D7E0-4752-BD7A-0CA0C99EFB85}" type="pres">
      <dgm:prSet presAssocID="{6B84A821-CBA8-459F-A6D4-1BB2B0B25033}" presName="root2" presStyleCnt="0"/>
      <dgm:spPr/>
    </dgm:pt>
    <dgm:pt modelId="{8FE43EEC-C420-4618-B337-29ED6D204FB1}" type="pres">
      <dgm:prSet presAssocID="{6B84A821-CBA8-459F-A6D4-1BB2B0B25033}" presName="LevelTwoTextNode" presStyleLbl="node2" presStyleIdx="1" presStyleCnt="6">
        <dgm:presLayoutVars>
          <dgm:chPref val="3"/>
        </dgm:presLayoutVars>
      </dgm:prSet>
      <dgm:spPr/>
      <dgm:t>
        <a:bodyPr/>
        <a:lstStyle/>
        <a:p>
          <a:endParaRPr lang="nl-NL"/>
        </a:p>
      </dgm:t>
    </dgm:pt>
    <dgm:pt modelId="{DDE0A14A-067F-497F-8D06-F09CA1BEFA8D}" type="pres">
      <dgm:prSet presAssocID="{6B84A821-CBA8-459F-A6D4-1BB2B0B25033}" presName="level3hierChild" presStyleCnt="0"/>
      <dgm:spPr/>
    </dgm:pt>
    <dgm:pt modelId="{1E59FA76-6C7C-4E16-928B-AA3F36FEFEE8}" type="pres">
      <dgm:prSet presAssocID="{534EA244-C334-4B48-ACDA-92033AEF864D}" presName="conn2-1" presStyleLbl="parChTrans1D2" presStyleIdx="2" presStyleCnt="6"/>
      <dgm:spPr/>
      <dgm:t>
        <a:bodyPr/>
        <a:lstStyle/>
        <a:p>
          <a:endParaRPr lang="nl-NL"/>
        </a:p>
      </dgm:t>
    </dgm:pt>
    <dgm:pt modelId="{9075A5ED-8644-4E43-968F-C5B4B0FD7CB0}" type="pres">
      <dgm:prSet presAssocID="{534EA244-C334-4B48-ACDA-92033AEF864D}" presName="connTx" presStyleLbl="parChTrans1D2" presStyleIdx="2" presStyleCnt="6"/>
      <dgm:spPr/>
      <dgm:t>
        <a:bodyPr/>
        <a:lstStyle/>
        <a:p>
          <a:endParaRPr lang="nl-NL"/>
        </a:p>
      </dgm:t>
    </dgm:pt>
    <dgm:pt modelId="{B05A9188-A855-455B-AB7E-B7FF30A943A3}" type="pres">
      <dgm:prSet presAssocID="{C6DC3789-35BB-447F-B079-E4DCB7C77522}" presName="root2" presStyleCnt="0"/>
      <dgm:spPr/>
    </dgm:pt>
    <dgm:pt modelId="{F21DEEB1-48FD-4AF2-8CA5-8697BF3D5AED}" type="pres">
      <dgm:prSet presAssocID="{C6DC3789-35BB-447F-B079-E4DCB7C77522}" presName="LevelTwoTextNode" presStyleLbl="node2" presStyleIdx="2" presStyleCnt="6">
        <dgm:presLayoutVars>
          <dgm:chPref val="3"/>
        </dgm:presLayoutVars>
      </dgm:prSet>
      <dgm:spPr/>
      <dgm:t>
        <a:bodyPr/>
        <a:lstStyle/>
        <a:p>
          <a:endParaRPr lang="nl-NL"/>
        </a:p>
      </dgm:t>
    </dgm:pt>
    <dgm:pt modelId="{4F06800D-308B-4546-98B4-E82B145C9420}" type="pres">
      <dgm:prSet presAssocID="{C6DC3789-35BB-447F-B079-E4DCB7C77522}" presName="level3hierChild" presStyleCnt="0"/>
      <dgm:spPr/>
    </dgm:pt>
    <dgm:pt modelId="{5171FD90-0CBF-4428-93E5-696635B81A41}" type="pres">
      <dgm:prSet presAssocID="{2EB3CC69-F9D1-491B-A1E0-6279B7DBE154}" presName="conn2-1" presStyleLbl="parChTrans1D2" presStyleIdx="3" presStyleCnt="6"/>
      <dgm:spPr/>
      <dgm:t>
        <a:bodyPr/>
        <a:lstStyle/>
        <a:p>
          <a:endParaRPr lang="nl-NL"/>
        </a:p>
      </dgm:t>
    </dgm:pt>
    <dgm:pt modelId="{316E50C6-7979-4500-9102-9B6FD16BAC7B}" type="pres">
      <dgm:prSet presAssocID="{2EB3CC69-F9D1-491B-A1E0-6279B7DBE154}" presName="connTx" presStyleLbl="parChTrans1D2" presStyleIdx="3" presStyleCnt="6"/>
      <dgm:spPr/>
      <dgm:t>
        <a:bodyPr/>
        <a:lstStyle/>
        <a:p>
          <a:endParaRPr lang="nl-NL"/>
        </a:p>
      </dgm:t>
    </dgm:pt>
    <dgm:pt modelId="{7F0E168A-CEB2-4081-91B7-9FFE462C9971}" type="pres">
      <dgm:prSet presAssocID="{6B3976F0-78D2-4030-84EA-5D3B37504188}" presName="root2" presStyleCnt="0"/>
      <dgm:spPr/>
    </dgm:pt>
    <dgm:pt modelId="{E42F7975-E650-47E3-B18B-0423EDE5EF53}" type="pres">
      <dgm:prSet presAssocID="{6B3976F0-78D2-4030-84EA-5D3B37504188}" presName="LevelTwoTextNode" presStyleLbl="node2" presStyleIdx="3" presStyleCnt="6">
        <dgm:presLayoutVars>
          <dgm:chPref val="3"/>
        </dgm:presLayoutVars>
      </dgm:prSet>
      <dgm:spPr/>
      <dgm:t>
        <a:bodyPr/>
        <a:lstStyle/>
        <a:p>
          <a:endParaRPr lang="nl-NL"/>
        </a:p>
      </dgm:t>
    </dgm:pt>
    <dgm:pt modelId="{C7B1E7C6-1784-4073-9387-569B3A8E299B}" type="pres">
      <dgm:prSet presAssocID="{6B3976F0-78D2-4030-84EA-5D3B37504188}" presName="level3hierChild" presStyleCnt="0"/>
      <dgm:spPr/>
    </dgm:pt>
    <dgm:pt modelId="{9F84D46C-DAE2-4EEA-B66A-908E01DDD14C}" type="pres">
      <dgm:prSet presAssocID="{206E24FF-F700-4A64-A85E-56A1A969EC39}" presName="conn2-1" presStyleLbl="parChTrans1D2" presStyleIdx="4" presStyleCnt="6"/>
      <dgm:spPr/>
      <dgm:t>
        <a:bodyPr/>
        <a:lstStyle/>
        <a:p>
          <a:endParaRPr lang="nl-NL"/>
        </a:p>
      </dgm:t>
    </dgm:pt>
    <dgm:pt modelId="{D2719EBB-BFDB-4A0E-98D8-00A00D75FB54}" type="pres">
      <dgm:prSet presAssocID="{206E24FF-F700-4A64-A85E-56A1A969EC39}" presName="connTx" presStyleLbl="parChTrans1D2" presStyleIdx="4" presStyleCnt="6"/>
      <dgm:spPr/>
      <dgm:t>
        <a:bodyPr/>
        <a:lstStyle/>
        <a:p>
          <a:endParaRPr lang="nl-NL"/>
        </a:p>
      </dgm:t>
    </dgm:pt>
    <dgm:pt modelId="{9FAD2B8D-73D7-49DC-86EC-E30FEF184D75}" type="pres">
      <dgm:prSet presAssocID="{F03A803C-0F85-4583-9756-B2F90C9C6430}" presName="root2" presStyleCnt="0"/>
      <dgm:spPr/>
    </dgm:pt>
    <dgm:pt modelId="{BC2C158C-2E68-45A5-86E9-2F2CEDD645A1}" type="pres">
      <dgm:prSet presAssocID="{F03A803C-0F85-4583-9756-B2F90C9C6430}" presName="LevelTwoTextNode" presStyleLbl="node2" presStyleIdx="4" presStyleCnt="6">
        <dgm:presLayoutVars>
          <dgm:chPref val="3"/>
        </dgm:presLayoutVars>
      </dgm:prSet>
      <dgm:spPr/>
      <dgm:t>
        <a:bodyPr/>
        <a:lstStyle/>
        <a:p>
          <a:endParaRPr lang="nl-NL"/>
        </a:p>
      </dgm:t>
    </dgm:pt>
    <dgm:pt modelId="{4729390B-AD1C-4295-AFF5-8BDE1AF817A5}" type="pres">
      <dgm:prSet presAssocID="{F03A803C-0F85-4583-9756-B2F90C9C6430}" presName="level3hierChild" presStyleCnt="0"/>
      <dgm:spPr/>
    </dgm:pt>
    <dgm:pt modelId="{DD069510-F336-469A-8429-CE27B3F3AB1F}" type="pres">
      <dgm:prSet presAssocID="{66792351-6C51-42F2-8514-9AC8B413F0E6}" presName="conn2-1" presStyleLbl="parChTrans1D2" presStyleIdx="5" presStyleCnt="6"/>
      <dgm:spPr/>
      <dgm:t>
        <a:bodyPr/>
        <a:lstStyle/>
        <a:p>
          <a:endParaRPr lang="nl-NL"/>
        </a:p>
      </dgm:t>
    </dgm:pt>
    <dgm:pt modelId="{B7F34A21-3405-4B0D-8ACA-76877C4E98C1}" type="pres">
      <dgm:prSet presAssocID="{66792351-6C51-42F2-8514-9AC8B413F0E6}" presName="connTx" presStyleLbl="parChTrans1D2" presStyleIdx="5" presStyleCnt="6"/>
      <dgm:spPr/>
      <dgm:t>
        <a:bodyPr/>
        <a:lstStyle/>
        <a:p>
          <a:endParaRPr lang="nl-NL"/>
        </a:p>
      </dgm:t>
    </dgm:pt>
    <dgm:pt modelId="{9B3FAD8B-EB1C-43C8-B0D0-78113844EDA5}" type="pres">
      <dgm:prSet presAssocID="{28BE014B-00C6-4BDE-AB75-5D929EAEA9C2}" presName="root2" presStyleCnt="0"/>
      <dgm:spPr/>
    </dgm:pt>
    <dgm:pt modelId="{21F22A06-DF79-4FAE-84F2-6AE3BE7737F6}" type="pres">
      <dgm:prSet presAssocID="{28BE014B-00C6-4BDE-AB75-5D929EAEA9C2}" presName="LevelTwoTextNode" presStyleLbl="node2" presStyleIdx="5" presStyleCnt="6">
        <dgm:presLayoutVars>
          <dgm:chPref val="3"/>
        </dgm:presLayoutVars>
      </dgm:prSet>
      <dgm:spPr/>
      <dgm:t>
        <a:bodyPr/>
        <a:lstStyle/>
        <a:p>
          <a:endParaRPr lang="nl-NL"/>
        </a:p>
      </dgm:t>
    </dgm:pt>
    <dgm:pt modelId="{C58856FE-1FCD-4E41-AB35-74B8BA2B5981}" type="pres">
      <dgm:prSet presAssocID="{28BE014B-00C6-4BDE-AB75-5D929EAEA9C2}" presName="level3hierChild" presStyleCnt="0"/>
      <dgm:spPr/>
    </dgm:pt>
  </dgm:ptLst>
  <dgm:cxnLst>
    <dgm:cxn modelId="{28F39847-BC32-4C98-A241-459FB5E15819}" srcId="{09A0BAE9-DEE5-4448-9E2A-2CEDFEB5A021}" destId="{28BE014B-00C6-4BDE-AB75-5D929EAEA9C2}" srcOrd="5" destOrd="0" parTransId="{66792351-6C51-42F2-8514-9AC8B413F0E6}" sibTransId="{DF384D9A-2EE4-42C8-A92E-4FBA28D0FE99}"/>
    <dgm:cxn modelId="{D76DE5DF-9173-4E49-99B5-6E4466D99CD1}" type="presOf" srcId="{DD4C353A-898B-464D-8D8D-8D5B5C1BE588}" destId="{96264886-CEF0-46E5-8D2A-E881681A21DB}" srcOrd="0" destOrd="0" presId="urn:microsoft.com/office/officeart/2008/layout/HorizontalMultiLevelHierarchy"/>
    <dgm:cxn modelId="{0A796720-CD4E-4005-B7B4-02358BC30AA1}" type="presOf" srcId="{534EA244-C334-4B48-ACDA-92033AEF864D}" destId="{9075A5ED-8644-4E43-968F-C5B4B0FD7CB0}" srcOrd="1" destOrd="0" presId="urn:microsoft.com/office/officeart/2008/layout/HorizontalMultiLevelHierarchy"/>
    <dgm:cxn modelId="{533BD849-B4D3-4A47-8FAE-AA8157214819}" type="presOf" srcId="{09A0BAE9-DEE5-4448-9E2A-2CEDFEB5A021}" destId="{9094E05E-0AB2-4EA4-AA3F-84BDA2E5C00B}" srcOrd="0" destOrd="0" presId="urn:microsoft.com/office/officeart/2008/layout/HorizontalMultiLevelHierarchy"/>
    <dgm:cxn modelId="{027549A9-0C65-4BF6-88E0-30B67A1CB9A2}" type="presOf" srcId="{24F2FF97-8F1E-47E7-AF5F-3F6225408E43}" destId="{FC187729-19DA-4F8D-971D-1DA16C8097A5}" srcOrd="0" destOrd="0" presId="urn:microsoft.com/office/officeart/2008/layout/HorizontalMultiLevelHierarchy"/>
    <dgm:cxn modelId="{E8CC3477-69D8-4C57-BD60-BD6F62FC2CE2}" srcId="{09A0BAE9-DEE5-4448-9E2A-2CEDFEB5A021}" destId="{6B3976F0-78D2-4030-84EA-5D3B37504188}" srcOrd="3" destOrd="0" parTransId="{2EB3CC69-F9D1-491B-A1E0-6279B7DBE154}" sibTransId="{DED055EE-0524-4C40-9605-2C1138E09C88}"/>
    <dgm:cxn modelId="{19520564-4FCE-4397-B90F-8878D5F0B2A2}" type="presOf" srcId="{66792351-6C51-42F2-8514-9AC8B413F0E6}" destId="{DD069510-F336-469A-8429-CE27B3F3AB1F}" srcOrd="0" destOrd="0" presId="urn:microsoft.com/office/officeart/2008/layout/HorizontalMultiLevelHierarchy"/>
    <dgm:cxn modelId="{A8F43227-61D2-4437-A51F-0BAF77B9DCE7}" type="presOf" srcId="{2EB3CC69-F9D1-491B-A1E0-6279B7DBE154}" destId="{316E50C6-7979-4500-9102-9B6FD16BAC7B}" srcOrd="1" destOrd="0" presId="urn:microsoft.com/office/officeart/2008/layout/HorizontalMultiLevelHierarchy"/>
    <dgm:cxn modelId="{8AEB2E3D-31E4-4BC1-9672-41592C0259FC}" type="presOf" srcId="{F03A803C-0F85-4583-9756-B2F90C9C6430}" destId="{BC2C158C-2E68-45A5-86E9-2F2CEDD645A1}" srcOrd="0" destOrd="0" presId="urn:microsoft.com/office/officeart/2008/layout/HorizontalMultiLevelHierarchy"/>
    <dgm:cxn modelId="{1465213C-B6B0-4F7F-B98E-5F215F596786}" type="presOf" srcId="{28BE014B-00C6-4BDE-AB75-5D929EAEA9C2}" destId="{21F22A06-DF79-4FAE-84F2-6AE3BE7737F6}" srcOrd="0" destOrd="0" presId="urn:microsoft.com/office/officeart/2008/layout/HorizontalMultiLevelHierarchy"/>
    <dgm:cxn modelId="{80431D23-D754-4AD9-879D-C4D66243683D}" type="presOf" srcId="{4957C7F3-5977-4BF7-8EF0-8068473DA8E2}" destId="{B798B8DC-079D-480C-8323-97A97CAB3416}" srcOrd="1" destOrd="0" presId="urn:microsoft.com/office/officeart/2008/layout/HorizontalMultiLevelHierarchy"/>
    <dgm:cxn modelId="{506F749B-1A71-4A32-B454-0B4302C21070}" type="presOf" srcId="{387029FA-CE70-4CB2-8E71-F78E9D76E14D}" destId="{BF5998E9-50BD-4FE9-BF05-6BA57BEF0FB4}" srcOrd="0" destOrd="0" presId="urn:microsoft.com/office/officeart/2008/layout/HorizontalMultiLevelHierarchy"/>
    <dgm:cxn modelId="{08CD4497-D118-45E2-AD62-3F649A19E225}" type="presOf" srcId="{C6DC3789-35BB-447F-B079-E4DCB7C77522}" destId="{F21DEEB1-48FD-4AF2-8CA5-8697BF3D5AED}" srcOrd="0" destOrd="0" presId="urn:microsoft.com/office/officeart/2008/layout/HorizontalMultiLevelHierarchy"/>
    <dgm:cxn modelId="{D8D329F1-3804-411D-BA07-E92C880E30C7}" type="presOf" srcId="{206E24FF-F700-4A64-A85E-56A1A969EC39}" destId="{D2719EBB-BFDB-4A0E-98D8-00A00D75FB54}" srcOrd="1" destOrd="0" presId="urn:microsoft.com/office/officeart/2008/layout/HorizontalMultiLevelHierarchy"/>
    <dgm:cxn modelId="{6AF24662-25F5-4E03-BEE6-B38244245A86}" type="presOf" srcId="{DD4C353A-898B-464D-8D8D-8D5B5C1BE588}" destId="{C36BC5FF-5715-407B-BCE7-42533076701F}" srcOrd="1" destOrd="0" presId="urn:microsoft.com/office/officeart/2008/layout/HorizontalMultiLevelHierarchy"/>
    <dgm:cxn modelId="{7D4E0CD1-2310-4E74-BF62-871BC96029BB}" type="presOf" srcId="{6B3976F0-78D2-4030-84EA-5D3B37504188}" destId="{E42F7975-E650-47E3-B18B-0423EDE5EF53}" srcOrd="0" destOrd="0" presId="urn:microsoft.com/office/officeart/2008/layout/HorizontalMultiLevelHierarchy"/>
    <dgm:cxn modelId="{B4D9126C-C0A8-4548-95FA-D9A09664E6E9}" type="presOf" srcId="{66792351-6C51-42F2-8514-9AC8B413F0E6}" destId="{B7F34A21-3405-4B0D-8ACA-76877C4E98C1}" srcOrd="1" destOrd="0" presId="urn:microsoft.com/office/officeart/2008/layout/HorizontalMultiLevelHierarchy"/>
    <dgm:cxn modelId="{BCB26C50-EF41-42F2-BC02-D6122437FA5A}" srcId="{09A0BAE9-DEE5-4448-9E2A-2CEDFEB5A021}" destId="{24F2FF97-8F1E-47E7-AF5F-3F6225408E43}" srcOrd="0" destOrd="0" parTransId="{4957C7F3-5977-4BF7-8EF0-8068473DA8E2}" sibTransId="{891832E6-EB6C-4C8A-8A41-22478D3D7415}"/>
    <dgm:cxn modelId="{574DF6A6-C8B6-4EB7-A65A-B55F5AB30FDE}" type="presOf" srcId="{4957C7F3-5977-4BF7-8EF0-8068473DA8E2}" destId="{5A62D90B-26A5-481B-9CA9-DCB86E4ADA39}" srcOrd="0" destOrd="0" presId="urn:microsoft.com/office/officeart/2008/layout/HorizontalMultiLevelHierarchy"/>
    <dgm:cxn modelId="{A1C52E47-0837-40F5-9A95-EC63D39996FB}" type="presOf" srcId="{6B84A821-CBA8-459F-A6D4-1BB2B0B25033}" destId="{8FE43EEC-C420-4618-B337-29ED6D204FB1}" srcOrd="0" destOrd="0" presId="urn:microsoft.com/office/officeart/2008/layout/HorizontalMultiLevelHierarchy"/>
    <dgm:cxn modelId="{DE39EB30-C294-4B81-8C37-935861440952}" type="presOf" srcId="{206E24FF-F700-4A64-A85E-56A1A969EC39}" destId="{9F84D46C-DAE2-4EEA-B66A-908E01DDD14C}" srcOrd="0" destOrd="0" presId="urn:microsoft.com/office/officeart/2008/layout/HorizontalMultiLevelHierarchy"/>
    <dgm:cxn modelId="{3BB18950-68F2-43D8-8023-E85E94C39D4F}" type="presOf" srcId="{2EB3CC69-F9D1-491B-A1E0-6279B7DBE154}" destId="{5171FD90-0CBF-4428-93E5-696635B81A41}" srcOrd="0" destOrd="0" presId="urn:microsoft.com/office/officeart/2008/layout/HorizontalMultiLevelHierarchy"/>
    <dgm:cxn modelId="{3B2A2639-0B7C-4240-A8EA-C4CD28A94E50}" srcId="{09A0BAE9-DEE5-4448-9E2A-2CEDFEB5A021}" destId="{F03A803C-0F85-4583-9756-B2F90C9C6430}" srcOrd="4" destOrd="0" parTransId="{206E24FF-F700-4A64-A85E-56A1A969EC39}" sibTransId="{AC0F3CD2-E4CD-4B15-B0B8-AD40EC2D0752}"/>
    <dgm:cxn modelId="{89856FD8-6AD0-461F-8FCF-581CEFDAFE1C}" srcId="{09A0BAE9-DEE5-4448-9E2A-2CEDFEB5A021}" destId="{6B84A821-CBA8-459F-A6D4-1BB2B0B25033}" srcOrd="1" destOrd="0" parTransId="{DD4C353A-898B-464D-8D8D-8D5B5C1BE588}" sibTransId="{5B336D36-DD19-478D-AE05-E7EA9DF775D0}"/>
    <dgm:cxn modelId="{D9EF2124-971D-4D7A-B74D-6754F6B9D21F}" type="presOf" srcId="{534EA244-C334-4B48-ACDA-92033AEF864D}" destId="{1E59FA76-6C7C-4E16-928B-AA3F36FEFEE8}" srcOrd="0" destOrd="0" presId="urn:microsoft.com/office/officeart/2008/layout/HorizontalMultiLevelHierarchy"/>
    <dgm:cxn modelId="{3BE86841-82A4-409B-B209-1490DC9E5A87}" srcId="{387029FA-CE70-4CB2-8E71-F78E9D76E14D}" destId="{09A0BAE9-DEE5-4448-9E2A-2CEDFEB5A021}" srcOrd="0" destOrd="0" parTransId="{20B6880D-E9D8-4895-A805-C6B58FD5C936}" sibTransId="{A233FA6A-E0CC-4882-9E93-42842EA9A3A2}"/>
    <dgm:cxn modelId="{EEB46C69-D36F-4C04-8618-76F3BCB5001F}" srcId="{09A0BAE9-DEE5-4448-9E2A-2CEDFEB5A021}" destId="{C6DC3789-35BB-447F-B079-E4DCB7C77522}" srcOrd="2" destOrd="0" parTransId="{534EA244-C334-4B48-ACDA-92033AEF864D}" sibTransId="{EE12407E-F6F2-4D1A-AFC6-E6435DDBFCF4}"/>
    <dgm:cxn modelId="{7712994B-7E30-412F-98BC-E8295B4C39BA}" type="presParOf" srcId="{BF5998E9-50BD-4FE9-BF05-6BA57BEF0FB4}" destId="{F67AE6F7-1AC6-4463-BFD0-F43189F2FD92}" srcOrd="0" destOrd="0" presId="urn:microsoft.com/office/officeart/2008/layout/HorizontalMultiLevelHierarchy"/>
    <dgm:cxn modelId="{B3B45FBD-C16D-47A0-A5F8-6A4DBB9FC6FF}" type="presParOf" srcId="{F67AE6F7-1AC6-4463-BFD0-F43189F2FD92}" destId="{9094E05E-0AB2-4EA4-AA3F-84BDA2E5C00B}" srcOrd="0" destOrd="0" presId="urn:microsoft.com/office/officeart/2008/layout/HorizontalMultiLevelHierarchy"/>
    <dgm:cxn modelId="{19410C74-B8D8-4B52-80A7-46944251D3F7}" type="presParOf" srcId="{F67AE6F7-1AC6-4463-BFD0-F43189F2FD92}" destId="{BF057853-9A36-46B2-8216-65AB6E460D28}" srcOrd="1" destOrd="0" presId="urn:microsoft.com/office/officeart/2008/layout/HorizontalMultiLevelHierarchy"/>
    <dgm:cxn modelId="{ED881F26-018B-4B4B-AF93-D637F984CCBA}" type="presParOf" srcId="{BF057853-9A36-46B2-8216-65AB6E460D28}" destId="{5A62D90B-26A5-481B-9CA9-DCB86E4ADA39}" srcOrd="0" destOrd="0" presId="urn:microsoft.com/office/officeart/2008/layout/HorizontalMultiLevelHierarchy"/>
    <dgm:cxn modelId="{A47E60DA-4B17-491A-8077-7D30D21EA1C5}" type="presParOf" srcId="{5A62D90B-26A5-481B-9CA9-DCB86E4ADA39}" destId="{B798B8DC-079D-480C-8323-97A97CAB3416}" srcOrd="0" destOrd="0" presId="urn:microsoft.com/office/officeart/2008/layout/HorizontalMultiLevelHierarchy"/>
    <dgm:cxn modelId="{59CE6C02-1486-493D-8394-8614C41B5C8D}" type="presParOf" srcId="{BF057853-9A36-46B2-8216-65AB6E460D28}" destId="{F25FC96C-7D0F-4A85-A82B-BF5A2BD13536}" srcOrd="1" destOrd="0" presId="urn:microsoft.com/office/officeart/2008/layout/HorizontalMultiLevelHierarchy"/>
    <dgm:cxn modelId="{8DC3C7A3-11CA-4C76-883B-B182B4E3BF5A}" type="presParOf" srcId="{F25FC96C-7D0F-4A85-A82B-BF5A2BD13536}" destId="{FC187729-19DA-4F8D-971D-1DA16C8097A5}" srcOrd="0" destOrd="0" presId="urn:microsoft.com/office/officeart/2008/layout/HorizontalMultiLevelHierarchy"/>
    <dgm:cxn modelId="{9FFEF889-3EE2-4D59-B981-00F53A8116DB}" type="presParOf" srcId="{F25FC96C-7D0F-4A85-A82B-BF5A2BD13536}" destId="{4D18F8B5-853D-4A82-9924-5B7C12CE105F}" srcOrd="1" destOrd="0" presId="urn:microsoft.com/office/officeart/2008/layout/HorizontalMultiLevelHierarchy"/>
    <dgm:cxn modelId="{FEB760E8-EFFB-47AC-820B-88B755D63BAD}" type="presParOf" srcId="{BF057853-9A36-46B2-8216-65AB6E460D28}" destId="{96264886-CEF0-46E5-8D2A-E881681A21DB}" srcOrd="2" destOrd="0" presId="urn:microsoft.com/office/officeart/2008/layout/HorizontalMultiLevelHierarchy"/>
    <dgm:cxn modelId="{94F07597-4504-4689-9C23-5A53DB35F377}" type="presParOf" srcId="{96264886-CEF0-46E5-8D2A-E881681A21DB}" destId="{C36BC5FF-5715-407B-BCE7-42533076701F}" srcOrd="0" destOrd="0" presId="urn:microsoft.com/office/officeart/2008/layout/HorizontalMultiLevelHierarchy"/>
    <dgm:cxn modelId="{CD5EB96B-CE32-4DCE-B337-7D222C77CCE2}" type="presParOf" srcId="{BF057853-9A36-46B2-8216-65AB6E460D28}" destId="{674F79C6-D7E0-4752-BD7A-0CA0C99EFB85}" srcOrd="3" destOrd="0" presId="urn:microsoft.com/office/officeart/2008/layout/HorizontalMultiLevelHierarchy"/>
    <dgm:cxn modelId="{68BE3E98-EAAD-46FF-AB3F-DF5115A8E4EF}" type="presParOf" srcId="{674F79C6-D7E0-4752-BD7A-0CA0C99EFB85}" destId="{8FE43EEC-C420-4618-B337-29ED6D204FB1}" srcOrd="0" destOrd="0" presId="urn:microsoft.com/office/officeart/2008/layout/HorizontalMultiLevelHierarchy"/>
    <dgm:cxn modelId="{117FE9FF-4914-4D51-B519-44FC383D26E6}" type="presParOf" srcId="{674F79C6-D7E0-4752-BD7A-0CA0C99EFB85}" destId="{DDE0A14A-067F-497F-8D06-F09CA1BEFA8D}" srcOrd="1" destOrd="0" presId="urn:microsoft.com/office/officeart/2008/layout/HorizontalMultiLevelHierarchy"/>
    <dgm:cxn modelId="{4B98B7A9-A865-4191-AE50-42F7C7369CD6}" type="presParOf" srcId="{BF057853-9A36-46B2-8216-65AB6E460D28}" destId="{1E59FA76-6C7C-4E16-928B-AA3F36FEFEE8}" srcOrd="4" destOrd="0" presId="urn:microsoft.com/office/officeart/2008/layout/HorizontalMultiLevelHierarchy"/>
    <dgm:cxn modelId="{C48E24C5-AD56-4943-8D78-0924D024FE53}" type="presParOf" srcId="{1E59FA76-6C7C-4E16-928B-AA3F36FEFEE8}" destId="{9075A5ED-8644-4E43-968F-C5B4B0FD7CB0}" srcOrd="0" destOrd="0" presId="urn:microsoft.com/office/officeart/2008/layout/HorizontalMultiLevelHierarchy"/>
    <dgm:cxn modelId="{6F2D9C62-1AD2-4B50-B4B2-BAA5EA2EE2F0}" type="presParOf" srcId="{BF057853-9A36-46B2-8216-65AB6E460D28}" destId="{B05A9188-A855-455B-AB7E-B7FF30A943A3}" srcOrd="5" destOrd="0" presId="urn:microsoft.com/office/officeart/2008/layout/HorizontalMultiLevelHierarchy"/>
    <dgm:cxn modelId="{D18AE822-2F90-40CF-98DD-BBED9A68CCCB}" type="presParOf" srcId="{B05A9188-A855-455B-AB7E-B7FF30A943A3}" destId="{F21DEEB1-48FD-4AF2-8CA5-8697BF3D5AED}" srcOrd="0" destOrd="0" presId="urn:microsoft.com/office/officeart/2008/layout/HorizontalMultiLevelHierarchy"/>
    <dgm:cxn modelId="{D46950F7-E10D-4ED5-ACCA-FB4ADC0BE45C}" type="presParOf" srcId="{B05A9188-A855-455B-AB7E-B7FF30A943A3}" destId="{4F06800D-308B-4546-98B4-E82B145C9420}" srcOrd="1" destOrd="0" presId="urn:microsoft.com/office/officeart/2008/layout/HorizontalMultiLevelHierarchy"/>
    <dgm:cxn modelId="{CFEC01F7-EDDC-44AF-BC39-B511DABAA91C}" type="presParOf" srcId="{BF057853-9A36-46B2-8216-65AB6E460D28}" destId="{5171FD90-0CBF-4428-93E5-696635B81A41}" srcOrd="6" destOrd="0" presId="urn:microsoft.com/office/officeart/2008/layout/HorizontalMultiLevelHierarchy"/>
    <dgm:cxn modelId="{571A05CA-F667-499B-B388-B6CDCD7009D6}" type="presParOf" srcId="{5171FD90-0CBF-4428-93E5-696635B81A41}" destId="{316E50C6-7979-4500-9102-9B6FD16BAC7B}" srcOrd="0" destOrd="0" presId="urn:microsoft.com/office/officeart/2008/layout/HorizontalMultiLevelHierarchy"/>
    <dgm:cxn modelId="{F26179F3-7E57-46A3-AD6A-1388731F6BD4}" type="presParOf" srcId="{BF057853-9A36-46B2-8216-65AB6E460D28}" destId="{7F0E168A-CEB2-4081-91B7-9FFE462C9971}" srcOrd="7" destOrd="0" presId="urn:microsoft.com/office/officeart/2008/layout/HorizontalMultiLevelHierarchy"/>
    <dgm:cxn modelId="{6ECCF3A4-ED26-4234-A73B-645DB1552D9E}" type="presParOf" srcId="{7F0E168A-CEB2-4081-91B7-9FFE462C9971}" destId="{E42F7975-E650-47E3-B18B-0423EDE5EF53}" srcOrd="0" destOrd="0" presId="urn:microsoft.com/office/officeart/2008/layout/HorizontalMultiLevelHierarchy"/>
    <dgm:cxn modelId="{42A9E303-9EAC-4070-A904-C5DBB0BC792A}" type="presParOf" srcId="{7F0E168A-CEB2-4081-91B7-9FFE462C9971}" destId="{C7B1E7C6-1784-4073-9387-569B3A8E299B}" srcOrd="1" destOrd="0" presId="urn:microsoft.com/office/officeart/2008/layout/HorizontalMultiLevelHierarchy"/>
    <dgm:cxn modelId="{D3A276EC-4072-40DE-B645-C7A351B023AE}" type="presParOf" srcId="{BF057853-9A36-46B2-8216-65AB6E460D28}" destId="{9F84D46C-DAE2-4EEA-B66A-908E01DDD14C}" srcOrd="8" destOrd="0" presId="urn:microsoft.com/office/officeart/2008/layout/HorizontalMultiLevelHierarchy"/>
    <dgm:cxn modelId="{E638E788-CB67-46DF-A83D-8B06C735141B}" type="presParOf" srcId="{9F84D46C-DAE2-4EEA-B66A-908E01DDD14C}" destId="{D2719EBB-BFDB-4A0E-98D8-00A00D75FB54}" srcOrd="0" destOrd="0" presId="urn:microsoft.com/office/officeart/2008/layout/HorizontalMultiLevelHierarchy"/>
    <dgm:cxn modelId="{6B208187-31D7-470D-867B-0EE008D8DFDB}" type="presParOf" srcId="{BF057853-9A36-46B2-8216-65AB6E460D28}" destId="{9FAD2B8D-73D7-49DC-86EC-E30FEF184D75}" srcOrd="9" destOrd="0" presId="urn:microsoft.com/office/officeart/2008/layout/HorizontalMultiLevelHierarchy"/>
    <dgm:cxn modelId="{6307CD6E-4C24-473D-8ACB-A1BF86D53987}" type="presParOf" srcId="{9FAD2B8D-73D7-49DC-86EC-E30FEF184D75}" destId="{BC2C158C-2E68-45A5-86E9-2F2CEDD645A1}" srcOrd="0" destOrd="0" presId="urn:microsoft.com/office/officeart/2008/layout/HorizontalMultiLevelHierarchy"/>
    <dgm:cxn modelId="{863D8B99-6A66-486C-9DC6-90D57A2B16FF}" type="presParOf" srcId="{9FAD2B8D-73D7-49DC-86EC-E30FEF184D75}" destId="{4729390B-AD1C-4295-AFF5-8BDE1AF817A5}" srcOrd="1" destOrd="0" presId="urn:microsoft.com/office/officeart/2008/layout/HorizontalMultiLevelHierarchy"/>
    <dgm:cxn modelId="{6DCBF393-F8FF-420E-A353-FA8B05A6311E}" type="presParOf" srcId="{BF057853-9A36-46B2-8216-65AB6E460D28}" destId="{DD069510-F336-469A-8429-CE27B3F3AB1F}" srcOrd="10" destOrd="0" presId="urn:microsoft.com/office/officeart/2008/layout/HorizontalMultiLevelHierarchy"/>
    <dgm:cxn modelId="{72D63E7E-93A8-46BE-BF2D-62BC9164112B}" type="presParOf" srcId="{DD069510-F336-469A-8429-CE27B3F3AB1F}" destId="{B7F34A21-3405-4B0D-8ACA-76877C4E98C1}" srcOrd="0" destOrd="0" presId="urn:microsoft.com/office/officeart/2008/layout/HorizontalMultiLevelHierarchy"/>
    <dgm:cxn modelId="{A239F354-98FC-4AA7-9FFD-278850C12F56}" type="presParOf" srcId="{BF057853-9A36-46B2-8216-65AB6E460D28}" destId="{9B3FAD8B-EB1C-43C8-B0D0-78113844EDA5}" srcOrd="11" destOrd="0" presId="urn:microsoft.com/office/officeart/2008/layout/HorizontalMultiLevelHierarchy"/>
    <dgm:cxn modelId="{E38895C6-7AA4-4912-9821-B6C5A6339810}" type="presParOf" srcId="{9B3FAD8B-EB1C-43C8-B0D0-78113844EDA5}" destId="{21F22A06-DF79-4FAE-84F2-6AE3BE7737F6}" srcOrd="0" destOrd="0" presId="urn:microsoft.com/office/officeart/2008/layout/HorizontalMultiLevelHierarchy"/>
    <dgm:cxn modelId="{F6D2413C-7328-4BE8-A26D-1D9ED76A9427}" type="presParOf" srcId="{9B3FAD8B-EB1C-43C8-B0D0-78113844EDA5}" destId="{C58856FE-1FCD-4E41-AB35-74B8BA2B5981}"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069510-F336-469A-8429-CE27B3F3AB1F}">
      <dsp:nvSpPr>
        <dsp:cNvPr id="0" name=""/>
        <dsp:cNvSpPr/>
      </dsp:nvSpPr>
      <dsp:spPr>
        <a:xfrm>
          <a:off x="2000145" y="2484011"/>
          <a:ext cx="439617" cy="2146746"/>
        </a:xfrm>
        <a:custGeom>
          <a:avLst/>
          <a:gdLst/>
          <a:ahLst/>
          <a:cxnLst/>
          <a:rect l="0" t="0" r="0" b="0"/>
          <a:pathLst>
            <a:path>
              <a:moveTo>
                <a:pt x="0" y="0"/>
              </a:moveTo>
              <a:lnTo>
                <a:pt x="219808" y="0"/>
              </a:lnTo>
              <a:lnTo>
                <a:pt x="219808" y="2146746"/>
              </a:lnTo>
              <a:lnTo>
                <a:pt x="439617" y="214674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nl-NL" sz="700" kern="1200"/>
        </a:p>
      </dsp:txBody>
      <dsp:txXfrm>
        <a:off x="2165172" y="3502601"/>
        <a:ext cx="109564" cy="109564"/>
      </dsp:txXfrm>
    </dsp:sp>
    <dsp:sp modelId="{9F84D46C-DAE2-4EEA-B66A-908E01DDD14C}">
      <dsp:nvSpPr>
        <dsp:cNvPr id="0" name=""/>
        <dsp:cNvSpPr/>
      </dsp:nvSpPr>
      <dsp:spPr>
        <a:xfrm>
          <a:off x="2000145" y="2484011"/>
          <a:ext cx="439617" cy="1309059"/>
        </a:xfrm>
        <a:custGeom>
          <a:avLst/>
          <a:gdLst/>
          <a:ahLst/>
          <a:cxnLst/>
          <a:rect l="0" t="0" r="0" b="0"/>
          <a:pathLst>
            <a:path>
              <a:moveTo>
                <a:pt x="0" y="0"/>
              </a:moveTo>
              <a:lnTo>
                <a:pt x="219808" y="0"/>
              </a:lnTo>
              <a:lnTo>
                <a:pt x="219808" y="1309059"/>
              </a:lnTo>
              <a:lnTo>
                <a:pt x="439617" y="1309059"/>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2185432" y="3104018"/>
        <a:ext cx="69045" cy="69045"/>
      </dsp:txXfrm>
    </dsp:sp>
    <dsp:sp modelId="{5171FD90-0CBF-4428-93E5-696635B81A41}">
      <dsp:nvSpPr>
        <dsp:cNvPr id="0" name=""/>
        <dsp:cNvSpPr/>
      </dsp:nvSpPr>
      <dsp:spPr>
        <a:xfrm>
          <a:off x="2000145" y="2484011"/>
          <a:ext cx="439617" cy="471372"/>
        </a:xfrm>
        <a:custGeom>
          <a:avLst/>
          <a:gdLst/>
          <a:ahLst/>
          <a:cxnLst/>
          <a:rect l="0" t="0" r="0" b="0"/>
          <a:pathLst>
            <a:path>
              <a:moveTo>
                <a:pt x="0" y="0"/>
              </a:moveTo>
              <a:lnTo>
                <a:pt x="219808" y="0"/>
              </a:lnTo>
              <a:lnTo>
                <a:pt x="219808" y="471372"/>
              </a:lnTo>
              <a:lnTo>
                <a:pt x="439617" y="471372"/>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2203840" y="2703583"/>
        <a:ext cx="32227" cy="32227"/>
      </dsp:txXfrm>
    </dsp:sp>
    <dsp:sp modelId="{1E59FA76-6C7C-4E16-928B-AA3F36FEFEE8}">
      <dsp:nvSpPr>
        <dsp:cNvPr id="0" name=""/>
        <dsp:cNvSpPr/>
      </dsp:nvSpPr>
      <dsp:spPr>
        <a:xfrm>
          <a:off x="2000145" y="2117697"/>
          <a:ext cx="439617" cy="366313"/>
        </a:xfrm>
        <a:custGeom>
          <a:avLst/>
          <a:gdLst/>
          <a:ahLst/>
          <a:cxnLst/>
          <a:rect l="0" t="0" r="0" b="0"/>
          <a:pathLst>
            <a:path>
              <a:moveTo>
                <a:pt x="0" y="366313"/>
              </a:moveTo>
              <a:lnTo>
                <a:pt x="219808" y="366313"/>
              </a:lnTo>
              <a:lnTo>
                <a:pt x="219808" y="0"/>
              </a:lnTo>
              <a:lnTo>
                <a:pt x="439617"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2205648" y="2286548"/>
        <a:ext cx="28611" cy="28611"/>
      </dsp:txXfrm>
    </dsp:sp>
    <dsp:sp modelId="{96264886-CEF0-46E5-8D2A-E881681A21DB}">
      <dsp:nvSpPr>
        <dsp:cNvPr id="0" name=""/>
        <dsp:cNvSpPr/>
      </dsp:nvSpPr>
      <dsp:spPr>
        <a:xfrm>
          <a:off x="2000145" y="1280010"/>
          <a:ext cx="439617" cy="1204000"/>
        </a:xfrm>
        <a:custGeom>
          <a:avLst/>
          <a:gdLst/>
          <a:ahLst/>
          <a:cxnLst/>
          <a:rect l="0" t="0" r="0" b="0"/>
          <a:pathLst>
            <a:path>
              <a:moveTo>
                <a:pt x="0" y="1204000"/>
              </a:moveTo>
              <a:lnTo>
                <a:pt x="219808" y="1204000"/>
              </a:lnTo>
              <a:lnTo>
                <a:pt x="219808" y="0"/>
              </a:lnTo>
              <a:lnTo>
                <a:pt x="439617"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2187911" y="1849967"/>
        <a:ext cx="64087" cy="64087"/>
      </dsp:txXfrm>
    </dsp:sp>
    <dsp:sp modelId="{5A62D90B-26A5-481B-9CA9-DCB86E4ADA39}">
      <dsp:nvSpPr>
        <dsp:cNvPr id="0" name=""/>
        <dsp:cNvSpPr/>
      </dsp:nvSpPr>
      <dsp:spPr>
        <a:xfrm>
          <a:off x="2000145" y="389794"/>
          <a:ext cx="439617" cy="2094216"/>
        </a:xfrm>
        <a:custGeom>
          <a:avLst/>
          <a:gdLst/>
          <a:ahLst/>
          <a:cxnLst/>
          <a:rect l="0" t="0" r="0" b="0"/>
          <a:pathLst>
            <a:path>
              <a:moveTo>
                <a:pt x="0" y="2094216"/>
              </a:moveTo>
              <a:lnTo>
                <a:pt x="219808" y="2094216"/>
              </a:lnTo>
              <a:lnTo>
                <a:pt x="219808" y="0"/>
              </a:lnTo>
              <a:lnTo>
                <a:pt x="439617"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nl-NL" sz="700" kern="1200"/>
        </a:p>
      </dsp:txBody>
      <dsp:txXfrm>
        <a:off x="2166458" y="1383406"/>
        <a:ext cx="106993" cy="106993"/>
      </dsp:txXfrm>
    </dsp:sp>
    <dsp:sp modelId="{9094E05E-0AB2-4EA4-AA3F-84BDA2E5C00B}">
      <dsp:nvSpPr>
        <dsp:cNvPr id="0" name=""/>
        <dsp:cNvSpPr/>
      </dsp:nvSpPr>
      <dsp:spPr>
        <a:xfrm rot="16200000">
          <a:off x="-98479" y="2148936"/>
          <a:ext cx="3527101" cy="670149"/>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nl-NL" sz="2000" kern="1200" dirty="0" smtClean="0"/>
            <a:t>Modulen</a:t>
          </a:r>
          <a:br>
            <a:rPr lang="nl-NL" sz="2000" kern="1200" dirty="0" smtClean="0"/>
          </a:br>
          <a:r>
            <a:rPr lang="nl-NL" sz="2000" kern="1200" dirty="0" smtClean="0"/>
            <a:t>(werkvelden)</a:t>
          </a:r>
          <a:endParaRPr lang="nl-NL" sz="2000" kern="1200" dirty="0"/>
        </a:p>
      </dsp:txBody>
      <dsp:txXfrm>
        <a:off x="-98479" y="2148936"/>
        <a:ext cx="3527101" cy="670149"/>
      </dsp:txXfrm>
    </dsp:sp>
    <dsp:sp modelId="{FC187729-19DA-4F8D-971D-1DA16C8097A5}">
      <dsp:nvSpPr>
        <dsp:cNvPr id="0" name=""/>
        <dsp:cNvSpPr/>
      </dsp:nvSpPr>
      <dsp:spPr>
        <a:xfrm>
          <a:off x="2439763" y="2190"/>
          <a:ext cx="2148215" cy="77520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nl-NL" sz="1900" kern="1200" dirty="0" smtClean="0"/>
            <a:t>zorghotel</a:t>
          </a:r>
          <a:endParaRPr lang="nl-NL" sz="1900" kern="1200" dirty="0"/>
        </a:p>
      </dsp:txBody>
      <dsp:txXfrm>
        <a:off x="2439763" y="2190"/>
        <a:ext cx="2148215" cy="775208"/>
      </dsp:txXfrm>
    </dsp:sp>
    <dsp:sp modelId="{8FE43EEC-C420-4618-B337-29ED6D204FB1}">
      <dsp:nvSpPr>
        <dsp:cNvPr id="0" name=""/>
        <dsp:cNvSpPr/>
      </dsp:nvSpPr>
      <dsp:spPr>
        <a:xfrm>
          <a:off x="2439763" y="944936"/>
          <a:ext cx="2198089" cy="67014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nl-NL" sz="1900" kern="1200" dirty="0" smtClean="0"/>
            <a:t>Leefstijlcentrum</a:t>
          </a:r>
          <a:endParaRPr lang="nl-NL" sz="1900" kern="1200" dirty="0"/>
        </a:p>
      </dsp:txBody>
      <dsp:txXfrm>
        <a:off x="2439763" y="944936"/>
        <a:ext cx="2198089" cy="670149"/>
      </dsp:txXfrm>
    </dsp:sp>
    <dsp:sp modelId="{F21DEEB1-48FD-4AF2-8CA5-8697BF3D5AED}">
      <dsp:nvSpPr>
        <dsp:cNvPr id="0" name=""/>
        <dsp:cNvSpPr/>
      </dsp:nvSpPr>
      <dsp:spPr>
        <a:xfrm>
          <a:off x="2439763" y="1782622"/>
          <a:ext cx="2198089" cy="67014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nl-NL" sz="1900" kern="1200" dirty="0" smtClean="0"/>
            <a:t>Thuiszorg </a:t>
          </a:r>
        </a:p>
        <a:p>
          <a:pPr lvl="0" algn="ctr" defTabSz="844550">
            <a:lnSpc>
              <a:spcPct val="90000"/>
            </a:lnSpc>
            <a:spcBef>
              <a:spcPct val="0"/>
            </a:spcBef>
            <a:spcAft>
              <a:spcPct val="35000"/>
            </a:spcAft>
          </a:pPr>
          <a:r>
            <a:rPr lang="nl-NL" sz="1900" kern="1200" dirty="0" smtClean="0"/>
            <a:t>ouderen</a:t>
          </a:r>
          <a:endParaRPr lang="nl-NL" sz="1900" kern="1200" dirty="0"/>
        </a:p>
      </dsp:txBody>
      <dsp:txXfrm>
        <a:off x="2439763" y="1782622"/>
        <a:ext cx="2198089" cy="670149"/>
      </dsp:txXfrm>
    </dsp:sp>
    <dsp:sp modelId="{E42F7975-E650-47E3-B18B-0423EDE5EF53}">
      <dsp:nvSpPr>
        <dsp:cNvPr id="0" name=""/>
        <dsp:cNvSpPr/>
      </dsp:nvSpPr>
      <dsp:spPr>
        <a:xfrm>
          <a:off x="2439763" y="2620309"/>
          <a:ext cx="2198089" cy="67014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nl-NL" sz="1900" kern="1200" dirty="0" smtClean="0"/>
            <a:t>Mensen </a:t>
          </a:r>
          <a:r>
            <a:rPr lang="nl-NL" sz="1900" kern="1200" dirty="0" smtClean="0"/>
            <a:t>met een beperking</a:t>
          </a:r>
          <a:endParaRPr lang="nl-NL" sz="1900" kern="1200" dirty="0"/>
        </a:p>
      </dsp:txBody>
      <dsp:txXfrm>
        <a:off x="2439763" y="2620309"/>
        <a:ext cx="2198089" cy="670149"/>
      </dsp:txXfrm>
    </dsp:sp>
    <dsp:sp modelId="{BC2C158C-2E68-45A5-86E9-2F2CEDD645A1}">
      <dsp:nvSpPr>
        <dsp:cNvPr id="0" name=""/>
        <dsp:cNvSpPr/>
      </dsp:nvSpPr>
      <dsp:spPr>
        <a:xfrm>
          <a:off x="2439763" y="3457995"/>
          <a:ext cx="2198089" cy="67014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nl-NL" sz="1900" kern="1200" dirty="0" smtClean="0"/>
            <a:t>Kinderopvang</a:t>
          </a:r>
          <a:endParaRPr lang="nl-NL" sz="1900" kern="1200" dirty="0"/>
        </a:p>
      </dsp:txBody>
      <dsp:txXfrm>
        <a:off x="2439763" y="3457995"/>
        <a:ext cx="2198089" cy="670149"/>
      </dsp:txXfrm>
    </dsp:sp>
    <dsp:sp modelId="{21F22A06-DF79-4FAE-84F2-6AE3BE7737F6}">
      <dsp:nvSpPr>
        <dsp:cNvPr id="0" name=""/>
        <dsp:cNvSpPr/>
      </dsp:nvSpPr>
      <dsp:spPr>
        <a:xfrm>
          <a:off x="2439763" y="4295682"/>
          <a:ext cx="2198089" cy="67014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nl-NL" sz="1900" kern="1200" dirty="0" smtClean="0"/>
            <a:t>Gezinnen </a:t>
          </a:r>
          <a:r>
            <a:rPr lang="nl-NL" sz="1900" kern="1200" dirty="0" smtClean="0"/>
            <a:t>met een hulpvraag</a:t>
          </a:r>
          <a:endParaRPr lang="nl-NL" sz="1900" kern="1200" dirty="0"/>
        </a:p>
      </dsp:txBody>
      <dsp:txXfrm>
        <a:off x="2439763" y="4295682"/>
        <a:ext cx="2198089" cy="6701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112A2E-4605-4773-BC74-161F89A21BAA}">
      <dsp:nvSpPr>
        <dsp:cNvPr id="0" name=""/>
        <dsp:cNvSpPr/>
      </dsp:nvSpPr>
      <dsp:spPr>
        <a:xfrm>
          <a:off x="1588641" y="1799165"/>
          <a:ext cx="448495" cy="1281905"/>
        </a:xfrm>
        <a:custGeom>
          <a:avLst/>
          <a:gdLst/>
          <a:ahLst/>
          <a:cxnLst/>
          <a:rect l="0" t="0" r="0" b="0"/>
          <a:pathLst>
            <a:path>
              <a:moveTo>
                <a:pt x="0" y="0"/>
              </a:moveTo>
              <a:lnTo>
                <a:pt x="224247" y="0"/>
              </a:lnTo>
              <a:lnTo>
                <a:pt x="224247" y="1281905"/>
              </a:lnTo>
              <a:lnTo>
                <a:pt x="448495" y="1281905"/>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1778937" y="2406165"/>
        <a:ext cx="67904" cy="67904"/>
      </dsp:txXfrm>
    </dsp:sp>
    <dsp:sp modelId="{7EDE1F76-8839-4CB1-8298-FF75D38C77F6}">
      <dsp:nvSpPr>
        <dsp:cNvPr id="0" name=""/>
        <dsp:cNvSpPr/>
      </dsp:nvSpPr>
      <dsp:spPr>
        <a:xfrm>
          <a:off x="1588641" y="1799165"/>
          <a:ext cx="448495" cy="427301"/>
        </a:xfrm>
        <a:custGeom>
          <a:avLst/>
          <a:gdLst/>
          <a:ahLst/>
          <a:cxnLst/>
          <a:rect l="0" t="0" r="0" b="0"/>
          <a:pathLst>
            <a:path>
              <a:moveTo>
                <a:pt x="0" y="0"/>
              </a:moveTo>
              <a:lnTo>
                <a:pt x="224247" y="0"/>
              </a:lnTo>
              <a:lnTo>
                <a:pt x="224247" y="427301"/>
              </a:lnTo>
              <a:lnTo>
                <a:pt x="448495" y="427301"/>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1797403" y="1997329"/>
        <a:ext cx="30973" cy="30973"/>
      </dsp:txXfrm>
    </dsp:sp>
    <dsp:sp modelId="{C22504C0-5B8A-4E8A-949E-3335EAA421A1}">
      <dsp:nvSpPr>
        <dsp:cNvPr id="0" name=""/>
        <dsp:cNvSpPr/>
      </dsp:nvSpPr>
      <dsp:spPr>
        <a:xfrm>
          <a:off x="1588641" y="1371863"/>
          <a:ext cx="448495" cy="427301"/>
        </a:xfrm>
        <a:custGeom>
          <a:avLst/>
          <a:gdLst/>
          <a:ahLst/>
          <a:cxnLst/>
          <a:rect l="0" t="0" r="0" b="0"/>
          <a:pathLst>
            <a:path>
              <a:moveTo>
                <a:pt x="0" y="427301"/>
              </a:moveTo>
              <a:lnTo>
                <a:pt x="224247" y="427301"/>
              </a:lnTo>
              <a:lnTo>
                <a:pt x="224247" y="0"/>
              </a:lnTo>
              <a:lnTo>
                <a:pt x="448495"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1797403" y="1570027"/>
        <a:ext cx="30973" cy="30973"/>
      </dsp:txXfrm>
    </dsp:sp>
    <dsp:sp modelId="{09C61CDC-4327-4C8A-8010-983D7CCEA9A8}">
      <dsp:nvSpPr>
        <dsp:cNvPr id="0" name=""/>
        <dsp:cNvSpPr/>
      </dsp:nvSpPr>
      <dsp:spPr>
        <a:xfrm>
          <a:off x="1588641" y="517259"/>
          <a:ext cx="448495" cy="1281905"/>
        </a:xfrm>
        <a:custGeom>
          <a:avLst/>
          <a:gdLst/>
          <a:ahLst/>
          <a:cxnLst/>
          <a:rect l="0" t="0" r="0" b="0"/>
          <a:pathLst>
            <a:path>
              <a:moveTo>
                <a:pt x="0" y="1281905"/>
              </a:moveTo>
              <a:lnTo>
                <a:pt x="224247" y="1281905"/>
              </a:lnTo>
              <a:lnTo>
                <a:pt x="224247" y="0"/>
              </a:lnTo>
              <a:lnTo>
                <a:pt x="448495"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1778937" y="1124260"/>
        <a:ext cx="67904" cy="67904"/>
      </dsp:txXfrm>
    </dsp:sp>
    <dsp:sp modelId="{5557E6AC-00D8-4282-855A-56AAE93F27E5}">
      <dsp:nvSpPr>
        <dsp:cNvPr id="0" name=""/>
        <dsp:cNvSpPr/>
      </dsp:nvSpPr>
      <dsp:spPr>
        <a:xfrm rot="16200000">
          <a:off x="-552364" y="1457323"/>
          <a:ext cx="3598330" cy="68368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nl-NL" sz="2000" kern="1200" dirty="0" smtClean="0"/>
            <a:t>Keuzearrangement</a:t>
          </a:r>
          <a:endParaRPr lang="nl-NL" sz="2400" kern="1200" dirty="0"/>
        </a:p>
      </dsp:txBody>
      <dsp:txXfrm>
        <a:off x="-552364" y="1457323"/>
        <a:ext cx="3598330" cy="683682"/>
      </dsp:txXfrm>
    </dsp:sp>
    <dsp:sp modelId="{1E6FDB0A-033D-446E-B3E1-7B394EB06E75}">
      <dsp:nvSpPr>
        <dsp:cNvPr id="0" name=""/>
        <dsp:cNvSpPr/>
      </dsp:nvSpPr>
      <dsp:spPr>
        <a:xfrm>
          <a:off x="2037137" y="175418"/>
          <a:ext cx="2242479" cy="68368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nl-NL" sz="2300" kern="1200" dirty="0" smtClean="0"/>
            <a:t>Uiterlijke verzorging</a:t>
          </a:r>
          <a:endParaRPr lang="nl-NL" sz="2300" kern="1200" dirty="0"/>
        </a:p>
      </dsp:txBody>
      <dsp:txXfrm>
        <a:off x="2037137" y="175418"/>
        <a:ext cx="2242479" cy="683682"/>
      </dsp:txXfrm>
    </dsp:sp>
    <dsp:sp modelId="{E4D3223D-2B98-443F-9AF9-F3A887444347}">
      <dsp:nvSpPr>
        <dsp:cNvPr id="0" name=""/>
        <dsp:cNvSpPr/>
      </dsp:nvSpPr>
      <dsp:spPr>
        <a:xfrm>
          <a:off x="2037137" y="1030021"/>
          <a:ext cx="2242479" cy="68368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nl-NL" sz="2300" kern="1200" dirty="0" smtClean="0"/>
            <a:t>Facilitaire dienstverlening</a:t>
          </a:r>
          <a:endParaRPr lang="nl-NL" sz="2300" kern="1200" dirty="0"/>
        </a:p>
      </dsp:txBody>
      <dsp:txXfrm>
        <a:off x="2037137" y="1030021"/>
        <a:ext cx="2242479" cy="683682"/>
      </dsp:txXfrm>
    </dsp:sp>
    <dsp:sp modelId="{0B74E1AC-2EA1-41CD-8D46-A6FA1F0D464B}">
      <dsp:nvSpPr>
        <dsp:cNvPr id="0" name=""/>
        <dsp:cNvSpPr/>
      </dsp:nvSpPr>
      <dsp:spPr>
        <a:xfrm>
          <a:off x="2037137" y="1884625"/>
          <a:ext cx="2242479" cy="68368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nl-NL" sz="2300" kern="1200" dirty="0" smtClean="0"/>
            <a:t>Zorg en Welzijn</a:t>
          </a:r>
          <a:br>
            <a:rPr lang="nl-NL" sz="2300" kern="1200" dirty="0" smtClean="0"/>
          </a:br>
          <a:r>
            <a:rPr lang="nl-NL" sz="2300" kern="1200" dirty="0" smtClean="0"/>
            <a:t>leerjaar 3</a:t>
          </a:r>
          <a:endParaRPr lang="nl-NL" sz="2300" kern="1200" dirty="0"/>
        </a:p>
      </dsp:txBody>
      <dsp:txXfrm>
        <a:off x="2037137" y="1884625"/>
        <a:ext cx="2242479" cy="683682"/>
      </dsp:txXfrm>
    </dsp:sp>
    <dsp:sp modelId="{FCEED50D-E529-4D2E-A587-8F7A0705953E}">
      <dsp:nvSpPr>
        <dsp:cNvPr id="0" name=""/>
        <dsp:cNvSpPr/>
      </dsp:nvSpPr>
      <dsp:spPr>
        <a:xfrm>
          <a:off x="2037137" y="2739228"/>
          <a:ext cx="2242479" cy="68368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nl-NL" sz="2300" kern="1200" dirty="0" smtClean="0"/>
            <a:t>Sport</a:t>
          </a:r>
          <a:br>
            <a:rPr lang="nl-NL" sz="2300" kern="1200" dirty="0" smtClean="0"/>
          </a:br>
          <a:r>
            <a:rPr lang="nl-NL" sz="2300" kern="1200" dirty="0" smtClean="0"/>
            <a:t>leerjaar 4</a:t>
          </a:r>
          <a:endParaRPr lang="nl-NL" sz="2300" kern="1200" dirty="0"/>
        </a:p>
      </dsp:txBody>
      <dsp:txXfrm>
        <a:off x="2037137" y="2739228"/>
        <a:ext cx="2242479" cy="6836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069510-F336-469A-8429-CE27B3F3AB1F}">
      <dsp:nvSpPr>
        <dsp:cNvPr id="0" name=""/>
        <dsp:cNvSpPr/>
      </dsp:nvSpPr>
      <dsp:spPr>
        <a:xfrm>
          <a:off x="1204941" y="2271204"/>
          <a:ext cx="410801" cy="1956944"/>
        </a:xfrm>
        <a:custGeom>
          <a:avLst/>
          <a:gdLst/>
          <a:ahLst/>
          <a:cxnLst/>
          <a:rect l="0" t="0" r="0" b="0"/>
          <a:pathLst>
            <a:path>
              <a:moveTo>
                <a:pt x="0" y="0"/>
              </a:moveTo>
              <a:lnTo>
                <a:pt x="205400" y="0"/>
              </a:lnTo>
              <a:lnTo>
                <a:pt x="205400" y="1956944"/>
              </a:lnTo>
              <a:lnTo>
                <a:pt x="410801" y="195694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nl-NL" sz="700" kern="1200"/>
        </a:p>
      </dsp:txBody>
      <dsp:txXfrm>
        <a:off x="1360352" y="3199686"/>
        <a:ext cx="99979" cy="99979"/>
      </dsp:txXfrm>
    </dsp:sp>
    <dsp:sp modelId="{9F84D46C-DAE2-4EEA-B66A-908E01DDD14C}">
      <dsp:nvSpPr>
        <dsp:cNvPr id="0" name=""/>
        <dsp:cNvSpPr/>
      </dsp:nvSpPr>
      <dsp:spPr>
        <a:xfrm>
          <a:off x="1204941" y="2271204"/>
          <a:ext cx="410801" cy="1174166"/>
        </a:xfrm>
        <a:custGeom>
          <a:avLst/>
          <a:gdLst/>
          <a:ahLst/>
          <a:cxnLst/>
          <a:rect l="0" t="0" r="0" b="0"/>
          <a:pathLst>
            <a:path>
              <a:moveTo>
                <a:pt x="0" y="0"/>
              </a:moveTo>
              <a:lnTo>
                <a:pt x="205400" y="0"/>
              </a:lnTo>
              <a:lnTo>
                <a:pt x="205400" y="1174166"/>
              </a:lnTo>
              <a:lnTo>
                <a:pt x="410801" y="117416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1379243" y="2827188"/>
        <a:ext cx="62197" cy="62197"/>
      </dsp:txXfrm>
    </dsp:sp>
    <dsp:sp modelId="{5171FD90-0CBF-4428-93E5-696635B81A41}">
      <dsp:nvSpPr>
        <dsp:cNvPr id="0" name=""/>
        <dsp:cNvSpPr/>
      </dsp:nvSpPr>
      <dsp:spPr>
        <a:xfrm>
          <a:off x="1204941" y="2271204"/>
          <a:ext cx="410801" cy="391388"/>
        </a:xfrm>
        <a:custGeom>
          <a:avLst/>
          <a:gdLst/>
          <a:ahLst/>
          <a:cxnLst/>
          <a:rect l="0" t="0" r="0" b="0"/>
          <a:pathLst>
            <a:path>
              <a:moveTo>
                <a:pt x="0" y="0"/>
              </a:moveTo>
              <a:lnTo>
                <a:pt x="205400" y="0"/>
              </a:lnTo>
              <a:lnTo>
                <a:pt x="205400" y="391388"/>
              </a:lnTo>
              <a:lnTo>
                <a:pt x="410801" y="391388"/>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1396157" y="2452713"/>
        <a:ext cx="28370" cy="28370"/>
      </dsp:txXfrm>
    </dsp:sp>
    <dsp:sp modelId="{1E59FA76-6C7C-4E16-928B-AA3F36FEFEE8}">
      <dsp:nvSpPr>
        <dsp:cNvPr id="0" name=""/>
        <dsp:cNvSpPr/>
      </dsp:nvSpPr>
      <dsp:spPr>
        <a:xfrm>
          <a:off x="1204941" y="1879815"/>
          <a:ext cx="410801" cy="391388"/>
        </a:xfrm>
        <a:custGeom>
          <a:avLst/>
          <a:gdLst/>
          <a:ahLst/>
          <a:cxnLst/>
          <a:rect l="0" t="0" r="0" b="0"/>
          <a:pathLst>
            <a:path>
              <a:moveTo>
                <a:pt x="0" y="391388"/>
              </a:moveTo>
              <a:lnTo>
                <a:pt x="205400" y="391388"/>
              </a:lnTo>
              <a:lnTo>
                <a:pt x="205400" y="0"/>
              </a:lnTo>
              <a:lnTo>
                <a:pt x="410801"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1396157" y="2061324"/>
        <a:ext cx="28370" cy="28370"/>
      </dsp:txXfrm>
    </dsp:sp>
    <dsp:sp modelId="{96264886-CEF0-46E5-8D2A-E881681A21DB}">
      <dsp:nvSpPr>
        <dsp:cNvPr id="0" name=""/>
        <dsp:cNvSpPr/>
      </dsp:nvSpPr>
      <dsp:spPr>
        <a:xfrm>
          <a:off x="1204941" y="1097037"/>
          <a:ext cx="410801" cy="1174166"/>
        </a:xfrm>
        <a:custGeom>
          <a:avLst/>
          <a:gdLst/>
          <a:ahLst/>
          <a:cxnLst/>
          <a:rect l="0" t="0" r="0" b="0"/>
          <a:pathLst>
            <a:path>
              <a:moveTo>
                <a:pt x="0" y="1174166"/>
              </a:moveTo>
              <a:lnTo>
                <a:pt x="205400" y="1174166"/>
              </a:lnTo>
              <a:lnTo>
                <a:pt x="205400" y="0"/>
              </a:lnTo>
              <a:lnTo>
                <a:pt x="410801"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nl-NL" sz="500" kern="1200"/>
        </a:p>
      </dsp:txBody>
      <dsp:txXfrm>
        <a:off x="1379243" y="1653021"/>
        <a:ext cx="62197" cy="62197"/>
      </dsp:txXfrm>
    </dsp:sp>
    <dsp:sp modelId="{5A62D90B-26A5-481B-9CA9-DCB86E4ADA39}">
      <dsp:nvSpPr>
        <dsp:cNvPr id="0" name=""/>
        <dsp:cNvSpPr/>
      </dsp:nvSpPr>
      <dsp:spPr>
        <a:xfrm>
          <a:off x="1204941" y="314259"/>
          <a:ext cx="410801" cy="1956944"/>
        </a:xfrm>
        <a:custGeom>
          <a:avLst/>
          <a:gdLst/>
          <a:ahLst/>
          <a:cxnLst/>
          <a:rect l="0" t="0" r="0" b="0"/>
          <a:pathLst>
            <a:path>
              <a:moveTo>
                <a:pt x="0" y="1956944"/>
              </a:moveTo>
              <a:lnTo>
                <a:pt x="205400" y="1956944"/>
              </a:lnTo>
              <a:lnTo>
                <a:pt x="205400" y="0"/>
              </a:lnTo>
              <a:lnTo>
                <a:pt x="410801" y="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nl-NL" sz="700" kern="1200"/>
        </a:p>
      </dsp:txBody>
      <dsp:txXfrm>
        <a:off x="1360352" y="1242741"/>
        <a:ext cx="99979" cy="99979"/>
      </dsp:txXfrm>
    </dsp:sp>
    <dsp:sp modelId="{9094E05E-0AB2-4EA4-AA3F-84BDA2E5C00B}">
      <dsp:nvSpPr>
        <dsp:cNvPr id="0" name=""/>
        <dsp:cNvSpPr/>
      </dsp:nvSpPr>
      <dsp:spPr>
        <a:xfrm rot="16200000">
          <a:off x="-756123" y="1958092"/>
          <a:ext cx="3295907" cy="62622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nl-NL" sz="1400" kern="1200" dirty="0" smtClean="0"/>
            <a:t>Modulen</a:t>
          </a:r>
          <a:br>
            <a:rPr lang="nl-NL" sz="1400" kern="1200" dirty="0" smtClean="0"/>
          </a:br>
          <a:r>
            <a:rPr lang="nl-NL" sz="1400" kern="1200" dirty="0" smtClean="0"/>
            <a:t>(werkvelden)</a:t>
          </a:r>
          <a:endParaRPr lang="nl-NL" sz="1400" kern="1200" dirty="0"/>
        </a:p>
      </dsp:txBody>
      <dsp:txXfrm>
        <a:off x="-756123" y="1958092"/>
        <a:ext cx="3295907" cy="626222"/>
      </dsp:txXfrm>
    </dsp:sp>
    <dsp:sp modelId="{FC187729-19DA-4F8D-971D-1DA16C8097A5}">
      <dsp:nvSpPr>
        <dsp:cNvPr id="0" name=""/>
        <dsp:cNvSpPr/>
      </dsp:nvSpPr>
      <dsp:spPr>
        <a:xfrm>
          <a:off x="1615743" y="1147"/>
          <a:ext cx="2007403" cy="62622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nl-NL" sz="1400" kern="1200" dirty="0" smtClean="0"/>
            <a:t>Werken in een zorghotel</a:t>
          </a:r>
          <a:endParaRPr lang="nl-NL" sz="1400" kern="1200" dirty="0"/>
        </a:p>
      </dsp:txBody>
      <dsp:txXfrm>
        <a:off x="1615743" y="1147"/>
        <a:ext cx="2007403" cy="626222"/>
      </dsp:txXfrm>
    </dsp:sp>
    <dsp:sp modelId="{8FE43EEC-C420-4618-B337-29ED6D204FB1}">
      <dsp:nvSpPr>
        <dsp:cNvPr id="0" name=""/>
        <dsp:cNvSpPr/>
      </dsp:nvSpPr>
      <dsp:spPr>
        <a:xfrm>
          <a:off x="1615743" y="783925"/>
          <a:ext cx="2054009" cy="62622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nl-NL" sz="1400" kern="1200" dirty="0" smtClean="0"/>
            <a:t>Werken in een leefstijlcentrum</a:t>
          </a:r>
          <a:endParaRPr lang="nl-NL" sz="1400" kern="1200" dirty="0"/>
        </a:p>
      </dsp:txBody>
      <dsp:txXfrm>
        <a:off x="1615743" y="783925"/>
        <a:ext cx="2054009" cy="626222"/>
      </dsp:txXfrm>
    </dsp:sp>
    <dsp:sp modelId="{F21DEEB1-48FD-4AF2-8CA5-8697BF3D5AED}">
      <dsp:nvSpPr>
        <dsp:cNvPr id="0" name=""/>
        <dsp:cNvSpPr/>
      </dsp:nvSpPr>
      <dsp:spPr>
        <a:xfrm>
          <a:off x="1615743" y="1566703"/>
          <a:ext cx="2054009" cy="62622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nl-NL" sz="1400" kern="1200" dirty="0" smtClean="0"/>
            <a:t>Werken in de thuiszorg met ouderen</a:t>
          </a:r>
          <a:endParaRPr lang="nl-NL" sz="1400" kern="1200" dirty="0"/>
        </a:p>
      </dsp:txBody>
      <dsp:txXfrm>
        <a:off x="1615743" y="1566703"/>
        <a:ext cx="2054009" cy="626222"/>
      </dsp:txXfrm>
    </dsp:sp>
    <dsp:sp modelId="{E42F7975-E650-47E3-B18B-0423EDE5EF53}">
      <dsp:nvSpPr>
        <dsp:cNvPr id="0" name=""/>
        <dsp:cNvSpPr/>
      </dsp:nvSpPr>
      <dsp:spPr>
        <a:xfrm>
          <a:off x="1615743" y="2349481"/>
          <a:ext cx="2054009" cy="62622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nl-NL" sz="1400" kern="1200" dirty="0" smtClean="0"/>
            <a:t>Werken bij mensen met een beperking</a:t>
          </a:r>
          <a:endParaRPr lang="nl-NL" sz="1400" kern="1200" dirty="0"/>
        </a:p>
      </dsp:txBody>
      <dsp:txXfrm>
        <a:off x="1615743" y="2349481"/>
        <a:ext cx="2054009" cy="626222"/>
      </dsp:txXfrm>
    </dsp:sp>
    <dsp:sp modelId="{BC2C158C-2E68-45A5-86E9-2F2CEDD645A1}">
      <dsp:nvSpPr>
        <dsp:cNvPr id="0" name=""/>
        <dsp:cNvSpPr/>
      </dsp:nvSpPr>
      <dsp:spPr>
        <a:xfrm>
          <a:off x="1615743" y="3132259"/>
          <a:ext cx="2054009" cy="62622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nl-NL" sz="1400" kern="1200" dirty="0" smtClean="0"/>
            <a:t>Werken in de kinderopvang</a:t>
          </a:r>
          <a:endParaRPr lang="nl-NL" sz="1400" kern="1200" dirty="0"/>
        </a:p>
      </dsp:txBody>
      <dsp:txXfrm>
        <a:off x="1615743" y="3132259"/>
        <a:ext cx="2054009" cy="626222"/>
      </dsp:txXfrm>
    </dsp:sp>
    <dsp:sp modelId="{21F22A06-DF79-4FAE-84F2-6AE3BE7737F6}">
      <dsp:nvSpPr>
        <dsp:cNvPr id="0" name=""/>
        <dsp:cNvSpPr/>
      </dsp:nvSpPr>
      <dsp:spPr>
        <a:xfrm>
          <a:off x="1615743" y="3915037"/>
          <a:ext cx="2054009" cy="62622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nl-NL" sz="1400" kern="1200" dirty="0" smtClean="0"/>
            <a:t>Werken bij gezinnen met een hulpvraag</a:t>
          </a:r>
          <a:endParaRPr lang="nl-NL" sz="1400" kern="1200" dirty="0"/>
        </a:p>
      </dsp:txBody>
      <dsp:txXfrm>
        <a:off x="1615743" y="3915037"/>
        <a:ext cx="2054009" cy="626222"/>
      </dsp:txXfrm>
    </dsp:sp>
  </dsp:spTree>
</dsp:drawing>
</file>

<file path=ppt/diagrams/layout1.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84871" cy="500936"/>
          </a:xfrm>
          <a:prstGeom prst="rect">
            <a:avLst/>
          </a:prstGeom>
        </p:spPr>
        <p:txBody>
          <a:bodyPr vert="horz" lIns="96606" tIns="48303" rIns="96606" bIns="48303" rtlCol="0"/>
          <a:lstStyle>
            <a:lvl1pPr algn="l" rtl="0">
              <a:defRPr sz="1300"/>
            </a:lvl1pPr>
          </a:lstStyle>
          <a:p>
            <a:pPr rtl="0"/>
            <a:endParaRPr lang="nl-NL" dirty="0">
              <a:solidFill>
                <a:schemeClr val="tx2"/>
              </a:solidFill>
            </a:endParaRPr>
          </a:p>
        </p:txBody>
      </p:sp>
      <p:sp>
        <p:nvSpPr>
          <p:cNvPr id="3" name="Tijdelijke aanduiding voor datum 2"/>
          <p:cNvSpPr>
            <a:spLocks noGrp="1"/>
          </p:cNvSpPr>
          <p:nvPr>
            <p:ph type="dt" sz="quarter" idx="1"/>
          </p:nvPr>
        </p:nvSpPr>
        <p:spPr>
          <a:xfrm>
            <a:off x="3901698" y="0"/>
            <a:ext cx="2984871" cy="500936"/>
          </a:xfrm>
          <a:prstGeom prst="rect">
            <a:avLst/>
          </a:prstGeom>
        </p:spPr>
        <p:txBody>
          <a:bodyPr vert="horz" lIns="96606" tIns="48303" rIns="96606" bIns="48303" rtlCol="0"/>
          <a:lstStyle>
            <a:lvl1pPr algn="l" rtl="0">
              <a:defRPr sz="1300"/>
            </a:lvl1pPr>
          </a:lstStyle>
          <a:p>
            <a:pPr algn="r" rtl="0"/>
            <a:fld id="{FCD18F84-7B20-4CDD-AA0D-A6682D8D1F74}" type="datetime1">
              <a:rPr lang="nl-NL" smtClean="0">
                <a:solidFill>
                  <a:schemeClr val="tx2"/>
                </a:solidFill>
              </a:rPr>
              <a:t>15-1-2017</a:t>
            </a:fld>
            <a:endParaRPr lang="nl-NL" dirty="0">
              <a:solidFill>
                <a:schemeClr val="tx2"/>
              </a:solidFill>
            </a:endParaRPr>
          </a:p>
        </p:txBody>
      </p:sp>
      <p:sp>
        <p:nvSpPr>
          <p:cNvPr id="4" name="Tijdelijke aanduiding voor voettekst 3"/>
          <p:cNvSpPr>
            <a:spLocks noGrp="1"/>
          </p:cNvSpPr>
          <p:nvPr>
            <p:ph type="ftr" sz="quarter" idx="2"/>
          </p:nvPr>
        </p:nvSpPr>
        <p:spPr>
          <a:xfrm>
            <a:off x="0" y="9516038"/>
            <a:ext cx="2984871" cy="500936"/>
          </a:xfrm>
          <a:prstGeom prst="rect">
            <a:avLst/>
          </a:prstGeom>
        </p:spPr>
        <p:txBody>
          <a:bodyPr vert="horz" lIns="96606" tIns="48303" rIns="96606" bIns="48303" rtlCol="0" anchor="b"/>
          <a:lstStyle>
            <a:lvl1pPr algn="l" rtl="0">
              <a:defRPr sz="1300"/>
            </a:lvl1pPr>
          </a:lstStyle>
          <a:p>
            <a:pPr rtl="0"/>
            <a:endParaRPr lang="nl-NL" dirty="0">
              <a:solidFill>
                <a:schemeClr val="tx2"/>
              </a:solidFill>
            </a:endParaRPr>
          </a:p>
        </p:txBody>
      </p:sp>
      <p:sp>
        <p:nvSpPr>
          <p:cNvPr id="5" name="Tijdelijke aanduiding voor dianummer 4"/>
          <p:cNvSpPr>
            <a:spLocks noGrp="1"/>
          </p:cNvSpPr>
          <p:nvPr>
            <p:ph type="sldNum" sz="quarter" idx="3"/>
          </p:nvPr>
        </p:nvSpPr>
        <p:spPr>
          <a:xfrm>
            <a:off x="3901698" y="9516038"/>
            <a:ext cx="2984871" cy="500936"/>
          </a:xfrm>
          <a:prstGeom prst="rect">
            <a:avLst/>
          </a:prstGeom>
        </p:spPr>
        <p:txBody>
          <a:bodyPr vert="horz" lIns="96606" tIns="48303" rIns="96606" bIns="48303" rtlCol="0" anchor="b"/>
          <a:lstStyle>
            <a:lvl1pPr algn="l" rtl="0">
              <a:defRPr sz="1300"/>
            </a:lvl1pPr>
          </a:lstStyle>
          <a:p>
            <a:pPr algn="r" rtl="0"/>
            <a:fld id="{CFD77566-CD65-4859-9FA1-43956DC85B8C}" type="slidenum">
              <a:rPr lang="nl-NL" smtClean="0">
                <a:solidFill>
                  <a:schemeClr val="tx2"/>
                </a:solidFill>
              </a:rPr>
              <a:pPr algn="r" rtl="0"/>
              <a:t>‹nr.›</a:t>
            </a:fld>
            <a:endParaRPr lang="nl-NL"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84871" cy="500936"/>
          </a:xfrm>
          <a:prstGeom prst="rect">
            <a:avLst/>
          </a:prstGeom>
        </p:spPr>
        <p:txBody>
          <a:bodyPr vert="horz" lIns="96606" tIns="48303" rIns="96606" bIns="48303" rtlCol="0"/>
          <a:lstStyle>
            <a:lvl1pPr algn="l" rtl="0">
              <a:defRPr sz="1300">
                <a:solidFill>
                  <a:schemeClr val="tx2"/>
                </a:solidFill>
              </a:defRPr>
            </a:lvl1pPr>
          </a:lstStyle>
          <a:p>
            <a:pPr rtl="0"/>
            <a:endParaRPr lang="nl-NL" noProof="0" dirty="0"/>
          </a:p>
        </p:txBody>
      </p:sp>
      <p:sp>
        <p:nvSpPr>
          <p:cNvPr id="3" name="Tijdelijke aanduiding voor datum 2"/>
          <p:cNvSpPr>
            <a:spLocks noGrp="1"/>
          </p:cNvSpPr>
          <p:nvPr>
            <p:ph type="dt" idx="1"/>
          </p:nvPr>
        </p:nvSpPr>
        <p:spPr>
          <a:xfrm>
            <a:off x="3901698" y="0"/>
            <a:ext cx="2984871" cy="500936"/>
          </a:xfrm>
          <a:prstGeom prst="rect">
            <a:avLst/>
          </a:prstGeom>
        </p:spPr>
        <p:txBody>
          <a:bodyPr vert="horz" lIns="96606" tIns="48303" rIns="96606" bIns="48303" rtlCol="0"/>
          <a:lstStyle>
            <a:lvl1pPr algn="r" rtl="0">
              <a:defRPr sz="1300">
                <a:solidFill>
                  <a:schemeClr val="tx2"/>
                </a:solidFill>
              </a:defRPr>
            </a:lvl1pPr>
          </a:lstStyle>
          <a:p>
            <a:fld id="{78E964FA-0371-4BB7-869F-B28D95075428}" type="datetime1">
              <a:rPr lang="nl-NL" smtClean="0"/>
              <a:pPr/>
              <a:t>15-1-2017</a:t>
            </a:fld>
            <a:endParaRPr lang="nl-NL" dirty="0"/>
          </a:p>
        </p:txBody>
      </p:sp>
      <p:sp>
        <p:nvSpPr>
          <p:cNvPr id="4" name="Tijdelijke aanduiding voor dia-afbeelding 3"/>
          <p:cNvSpPr>
            <a:spLocks noGrp="1" noRot="1" noChangeAspect="1"/>
          </p:cNvSpPr>
          <p:nvPr>
            <p:ph type="sldImg" idx="2"/>
          </p:nvPr>
        </p:nvSpPr>
        <p:spPr>
          <a:xfrm>
            <a:off x="106363" y="750888"/>
            <a:ext cx="6675437" cy="3757612"/>
          </a:xfrm>
          <a:prstGeom prst="rect">
            <a:avLst/>
          </a:prstGeom>
          <a:noFill/>
          <a:ln w="12700">
            <a:solidFill>
              <a:prstClr val="black"/>
            </a:solidFill>
          </a:ln>
        </p:spPr>
        <p:txBody>
          <a:bodyPr vert="horz" lIns="96606" tIns="48303" rIns="96606" bIns="48303" rtlCol="0" anchor="ctr"/>
          <a:lstStyle/>
          <a:p>
            <a:pPr rtl="0"/>
            <a:endParaRPr lang="nl-NL" noProof="0" dirty="0"/>
          </a:p>
        </p:txBody>
      </p:sp>
      <p:sp>
        <p:nvSpPr>
          <p:cNvPr id="5" name="Tijdelijke aanduiding voor notities 4"/>
          <p:cNvSpPr>
            <a:spLocks noGrp="1"/>
          </p:cNvSpPr>
          <p:nvPr>
            <p:ph type="body" sz="quarter" idx="3"/>
          </p:nvPr>
        </p:nvSpPr>
        <p:spPr>
          <a:xfrm>
            <a:off x="688817" y="4758889"/>
            <a:ext cx="5510530" cy="4508421"/>
          </a:xfrm>
          <a:prstGeom prst="rect">
            <a:avLst/>
          </a:prstGeom>
        </p:spPr>
        <p:txBody>
          <a:bodyPr vert="horz" lIns="96606" tIns="48303" rIns="96606" bIns="48303" rtlCol="0"/>
          <a:lstStyle/>
          <a:p>
            <a:pPr lvl="0" rtl="0"/>
            <a:r>
              <a:rPr lang="nl-NL" noProof="0" dirty="0"/>
              <a:t>Klik om de tekststijlen van het model te bewerken</a:t>
            </a:r>
          </a:p>
          <a:p>
            <a:pPr lvl="1" rtl="0"/>
            <a:r>
              <a:rPr lang="nl-NL" noProof="0" dirty="0"/>
              <a:t>Tweede niveau</a:t>
            </a:r>
          </a:p>
          <a:p>
            <a:pPr lvl="2" rtl="0"/>
            <a:r>
              <a:rPr lang="nl-NL" noProof="0" dirty="0"/>
              <a:t>Derde niveau</a:t>
            </a:r>
          </a:p>
          <a:p>
            <a:pPr lvl="3" rtl="0"/>
            <a:r>
              <a:rPr lang="nl-NL" noProof="0" dirty="0"/>
              <a:t>Vierde niveau</a:t>
            </a:r>
          </a:p>
          <a:p>
            <a:pPr lvl="4" rtl="0"/>
            <a:r>
              <a:rPr lang="nl-NL" noProof="0" dirty="0"/>
              <a:t>Vijfde niveau</a:t>
            </a:r>
          </a:p>
        </p:txBody>
      </p:sp>
      <p:sp>
        <p:nvSpPr>
          <p:cNvPr id="6" name="Tijdelijke aanduiding voor voettekst 5"/>
          <p:cNvSpPr>
            <a:spLocks noGrp="1"/>
          </p:cNvSpPr>
          <p:nvPr>
            <p:ph type="ftr" sz="quarter" idx="4"/>
          </p:nvPr>
        </p:nvSpPr>
        <p:spPr>
          <a:xfrm>
            <a:off x="0" y="9516038"/>
            <a:ext cx="2984871" cy="500936"/>
          </a:xfrm>
          <a:prstGeom prst="rect">
            <a:avLst/>
          </a:prstGeom>
        </p:spPr>
        <p:txBody>
          <a:bodyPr vert="horz" lIns="96606" tIns="48303" rIns="96606" bIns="48303" rtlCol="0" anchor="b"/>
          <a:lstStyle>
            <a:lvl1pPr algn="l" rtl="0">
              <a:defRPr sz="1300">
                <a:solidFill>
                  <a:schemeClr val="tx2"/>
                </a:solidFill>
              </a:defRPr>
            </a:lvl1pPr>
          </a:lstStyle>
          <a:p>
            <a:pPr rtl="0"/>
            <a:endParaRPr lang="nl-NL" noProof="0" dirty="0"/>
          </a:p>
        </p:txBody>
      </p:sp>
      <p:sp>
        <p:nvSpPr>
          <p:cNvPr id="7" name="Tijdelijke aanduiding voor dianummer 6"/>
          <p:cNvSpPr>
            <a:spLocks noGrp="1"/>
          </p:cNvSpPr>
          <p:nvPr>
            <p:ph type="sldNum" sz="quarter" idx="5"/>
          </p:nvPr>
        </p:nvSpPr>
        <p:spPr>
          <a:xfrm>
            <a:off x="3901698" y="9516038"/>
            <a:ext cx="2984871" cy="500936"/>
          </a:xfrm>
          <a:prstGeom prst="rect">
            <a:avLst/>
          </a:prstGeom>
        </p:spPr>
        <p:txBody>
          <a:bodyPr vert="horz" lIns="96606" tIns="48303" rIns="96606" bIns="48303" rtlCol="0" anchor="b"/>
          <a:lstStyle>
            <a:lvl1pPr algn="r" rtl="0">
              <a:defRPr sz="1300">
                <a:solidFill>
                  <a:schemeClr val="tx2"/>
                </a:solidFill>
              </a:defRPr>
            </a:lvl1pPr>
          </a:lstStyle>
          <a:p>
            <a:fld id="{B8796F01-7154-41E0-B48B-A6921757531A}" type="slidenum">
              <a:rPr lang="nl-NL" smtClean="0"/>
              <a:pPr/>
              <a:t>‹nr.›</a:t>
            </a:fld>
            <a:endParaRPr lang="nl-NL"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We</a:t>
            </a:r>
            <a:r>
              <a:rPr lang="nl-NL" baseline="0" dirty="0" smtClean="0"/>
              <a:t> willen vanavond met elkaar nadenken wat we voor elkaar kunnen betekenen. Onze leerlingen de kans geven om buiten de school te leren. Hierdoor hopen we dat het leerresultaat van de leerling stijgt.  </a:t>
            </a:r>
          </a:p>
          <a:p>
            <a:endParaRPr lang="nl-NL" baseline="0" dirty="0" smtClean="0"/>
          </a:p>
          <a:p>
            <a:r>
              <a:rPr lang="nl-NL" baseline="0" dirty="0" smtClean="0"/>
              <a:t>Onze leerlingen motiveren voor een vervolgopleiding waardoor er een betere aansluiting met het MBO is.</a:t>
            </a:r>
            <a:endParaRPr lang="nl-NL" dirty="0"/>
          </a:p>
        </p:txBody>
      </p:sp>
      <p:sp>
        <p:nvSpPr>
          <p:cNvPr id="4" name="Tijdelijke aanduiding voor dianummer 3"/>
          <p:cNvSpPr>
            <a:spLocks noGrp="1"/>
          </p:cNvSpPr>
          <p:nvPr>
            <p:ph type="sldNum" sz="quarter" idx="10"/>
          </p:nvPr>
        </p:nvSpPr>
        <p:spPr/>
        <p:txBody>
          <a:bodyPr/>
          <a:lstStyle/>
          <a:p>
            <a:fld id="{B8796F01-7154-41E0-B48B-A6921757531A}" type="slidenum">
              <a:rPr lang="nl-NL" smtClean="0"/>
              <a:pPr/>
              <a:t>2</a:t>
            </a:fld>
            <a:endParaRPr lang="nl-NL" dirty="0"/>
          </a:p>
        </p:txBody>
      </p:sp>
    </p:spTree>
    <p:extLst>
      <p:ext uri="{BB962C8B-B14F-4D97-AF65-F5344CB8AC3E}">
        <p14:creationId xmlns:p14="http://schemas.microsoft.com/office/powerpoint/2010/main" val="3800255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aseline="0" dirty="0" smtClean="0"/>
              <a:t>Een werkboek* is één werkveld, daar werken we van maandag t/m donderdag in. Naast de werkvelden mogen de leerlingen een keuzearrangement kiezen waarin zij zich verder willen verdiepen. </a:t>
            </a:r>
            <a:br>
              <a:rPr lang="nl-NL" baseline="0" dirty="0" smtClean="0"/>
            </a:br>
            <a:r>
              <a:rPr lang="nl-NL" dirty="0" smtClean="0"/>
              <a:t/>
            </a:r>
            <a:br>
              <a:rPr lang="nl-NL" dirty="0" smtClean="0"/>
            </a:br>
            <a:r>
              <a:rPr lang="nl-NL" dirty="0" smtClean="0"/>
              <a:t>* werkboek laten zien met een prestatie van een werkveld</a:t>
            </a:r>
          </a:p>
          <a:p>
            <a:endParaRPr lang="nl-NL" dirty="0"/>
          </a:p>
        </p:txBody>
      </p:sp>
      <p:sp>
        <p:nvSpPr>
          <p:cNvPr id="4" name="Tijdelijke aanduiding voor dianummer 3"/>
          <p:cNvSpPr>
            <a:spLocks noGrp="1"/>
          </p:cNvSpPr>
          <p:nvPr>
            <p:ph type="sldNum" sz="quarter" idx="10"/>
          </p:nvPr>
        </p:nvSpPr>
        <p:spPr/>
        <p:txBody>
          <a:bodyPr/>
          <a:lstStyle/>
          <a:p>
            <a:fld id="{B8796F01-7154-41E0-B48B-A6921757531A}" type="slidenum">
              <a:rPr lang="nl-NL" smtClean="0"/>
              <a:pPr/>
              <a:t>3</a:t>
            </a:fld>
            <a:endParaRPr lang="nl-NL" dirty="0"/>
          </a:p>
        </p:txBody>
      </p:sp>
    </p:spTree>
    <p:extLst>
      <p:ext uri="{BB962C8B-B14F-4D97-AF65-F5344CB8AC3E}">
        <p14:creationId xmlns:p14="http://schemas.microsoft.com/office/powerpoint/2010/main" val="122172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Wat doen we al!</a:t>
            </a:r>
            <a:endParaRPr lang="nl-NL" dirty="0"/>
          </a:p>
        </p:txBody>
      </p:sp>
      <p:sp>
        <p:nvSpPr>
          <p:cNvPr id="4" name="Tijdelijke aanduiding voor dianummer 3"/>
          <p:cNvSpPr>
            <a:spLocks noGrp="1"/>
          </p:cNvSpPr>
          <p:nvPr>
            <p:ph type="sldNum" sz="quarter" idx="10"/>
          </p:nvPr>
        </p:nvSpPr>
        <p:spPr/>
        <p:txBody>
          <a:bodyPr/>
          <a:lstStyle/>
          <a:p>
            <a:fld id="{B8796F01-7154-41E0-B48B-A6921757531A}" type="slidenum">
              <a:rPr lang="nl-NL" smtClean="0"/>
              <a:pPr/>
              <a:t>4</a:t>
            </a:fld>
            <a:endParaRPr lang="nl-NL" dirty="0"/>
          </a:p>
        </p:txBody>
      </p:sp>
    </p:spTree>
    <p:extLst>
      <p:ext uri="{BB962C8B-B14F-4D97-AF65-F5344CB8AC3E}">
        <p14:creationId xmlns:p14="http://schemas.microsoft.com/office/powerpoint/2010/main" val="2585461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B8796F01-7154-41E0-B48B-A6921757531A}" type="slidenum">
              <a:rPr lang="nl-NL" smtClean="0"/>
              <a:pPr/>
              <a:t>5</a:t>
            </a:fld>
            <a:endParaRPr lang="nl-NL" dirty="0"/>
          </a:p>
        </p:txBody>
      </p:sp>
    </p:spTree>
    <p:extLst>
      <p:ext uri="{BB962C8B-B14F-4D97-AF65-F5344CB8AC3E}">
        <p14:creationId xmlns:p14="http://schemas.microsoft.com/office/powerpoint/2010/main" val="3783538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B8796F01-7154-41E0-B48B-A6921757531A}" type="slidenum">
              <a:rPr lang="nl-NL" smtClean="0"/>
              <a:pPr/>
              <a:t>6</a:t>
            </a:fld>
            <a:endParaRPr lang="nl-NL" dirty="0"/>
          </a:p>
        </p:txBody>
      </p:sp>
    </p:spTree>
    <p:extLst>
      <p:ext uri="{BB962C8B-B14F-4D97-AF65-F5344CB8AC3E}">
        <p14:creationId xmlns:p14="http://schemas.microsoft.com/office/powerpoint/2010/main" val="631226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B8796F01-7154-41E0-B48B-A6921757531A}" type="slidenum">
              <a:rPr lang="nl-NL" smtClean="0"/>
              <a:pPr/>
              <a:t>7</a:t>
            </a:fld>
            <a:endParaRPr lang="nl-NL" dirty="0"/>
          </a:p>
        </p:txBody>
      </p:sp>
    </p:spTree>
    <p:extLst>
      <p:ext uri="{BB962C8B-B14F-4D97-AF65-F5344CB8AC3E}">
        <p14:creationId xmlns:p14="http://schemas.microsoft.com/office/powerpoint/2010/main" val="2792313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Gelegenheid voor het stellen van vragen</a:t>
            </a:r>
            <a:r>
              <a:rPr lang="nl-NL" smtClean="0"/>
              <a:t>. </a:t>
            </a:r>
            <a:endParaRPr lang="nl-NL" dirty="0" smtClean="0"/>
          </a:p>
        </p:txBody>
      </p:sp>
      <p:sp>
        <p:nvSpPr>
          <p:cNvPr id="4" name="Tijdelijke aanduiding voor dianummer 3"/>
          <p:cNvSpPr>
            <a:spLocks noGrp="1"/>
          </p:cNvSpPr>
          <p:nvPr>
            <p:ph type="sldNum" sz="quarter" idx="10"/>
          </p:nvPr>
        </p:nvSpPr>
        <p:spPr/>
        <p:txBody>
          <a:bodyPr/>
          <a:lstStyle/>
          <a:p>
            <a:fld id="{B8796F01-7154-41E0-B48B-A6921757531A}" type="slidenum">
              <a:rPr lang="nl-NL" smtClean="0"/>
              <a:pPr/>
              <a:t>8</a:t>
            </a:fld>
            <a:endParaRPr lang="nl-NL" dirty="0"/>
          </a:p>
        </p:txBody>
      </p:sp>
    </p:spTree>
    <p:extLst>
      <p:ext uri="{BB962C8B-B14F-4D97-AF65-F5344CB8AC3E}">
        <p14:creationId xmlns:p14="http://schemas.microsoft.com/office/powerpoint/2010/main" val="41214777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4672383" y="1498601"/>
            <a:ext cx="7008574" cy="3298825"/>
          </a:xfrm>
        </p:spPr>
        <p:txBody>
          <a:bodyPr rtlCol="0">
            <a:normAutofit/>
          </a:bodyPr>
          <a:lstStyle>
            <a:lvl1pPr algn="l" rtl="0">
              <a:lnSpc>
                <a:spcPct val="90000"/>
              </a:lnSpc>
              <a:defRPr sz="5400" cap="none" baseline="0"/>
            </a:lvl1pPr>
          </a:lstStyle>
          <a:p>
            <a:pPr rtl="0"/>
            <a:r>
              <a:rPr lang="nl-NL" noProof="0"/>
              <a:t>Klik om de stijl te bewerken</a:t>
            </a:r>
            <a:endParaRPr lang="nl-NL" noProof="0" dirty="0"/>
          </a:p>
        </p:txBody>
      </p:sp>
      <p:sp>
        <p:nvSpPr>
          <p:cNvPr id="3" name="Subtitel 2"/>
          <p:cNvSpPr>
            <a:spLocks noGrp="1"/>
          </p:cNvSpPr>
          <p:nvPr>
            <p:ph type="subTitle" idx="1"/>
          </p:nvPr>
        </p:nvSpPr>
        <p:spPr>
          <a:xfrm>
            <a:off x="4672383" y="4927600"/>
            <a:ext cx="7008574" cy="1244600"/>
          </a:xfrm>
        </p:spPr>
        <p:txBody>
          <a:bodyPr rtlCol="0">
            <a:normAutofit/>
          </a:bodyPr>
          <a:lstStyle>
            <a:lvl1pPr marL="0" indent="0" algn="l" rtl="0">
              <a:spcBef>
                <a:spcPts val="0"/>
              </a:spcBef>
              <a:buNone/>
              <a:defRPr sz="2800" b="0">
                <a:solidFill>
                  <a:schemeClr val="tx1"/>
                </a:solidFill>
              </a:defRPr>
            </a:lvl1pPr>
            <a:lvl2pPr marL="609493" indent="0" algn="ctr" rtl="0">
              <a:buNone/>
              <a:defRPr>
                <a:solidFill>
                  <a:schemeClr val="tx1">
                    <a:tint val="75000"/>
                  </a:schemeClr>
                </a:solidFill>
              </a:defRPr>
            </a:lvl2pPr>
            <a:lvl3pPr marL="1218987" indent="0" algn="ctr" rtl="0">
              <a:buNone/>
              <a:defRPr>
                <a:solidFill>
                  <a:schemeClr val="tx1">
                    <a:tint val="75000"/>
                  </a:schemeClr>
                </a:solidFill>
              </a:defRPr>
            </a:lvl3pPr>
            <a:lvl4pPr marL="1828480" indent="0" algn="ctr" rtl="0">
              <a:buNone/>
              <a:defRPr>
                <a:solidFill>
                  <a:schemeClr val="tx1">
                    <a:tint val="75000"/>
                  </a:schemeClr>
                </a:solidFill>
              </a:defRPr>
            </a:lvl4pPr>
            <a:lvl5pPr marL="2437973" indent="0" algn="ctr" rtl="0">
              <a:buNone/>
              <a:defRPr>
                <a:solidFill>
                  <a:schemeClr val="tx1">
                    <a:tint val="75000"/>
                  </a:schemeClr>
                </a:solidFill>
              </a:defRPr>
            </a:lvl5pPr>
            <a:lvl6pPr marL="3047467" indent="0" algn="ctr" rtl="0">
              <a:buNone/>
              <a:defRPr>
                <a:solidFill>
                  <a:schemeClr val="tx1">
                    <a:tint val="75000"/>
                  </a:schemeClr>
                </a:solidFill>
              </a:defRPr>
            </a:lvl6pPr>
            <a:lvl7pPr marL="3656960" indent="0" algn="ctr" rtl="0">
              <a:buNone/>
              <a:defRPr>
                <a:solidFill>
                  <a:schemeClr val="tx1">
                    <a:tint val="75000"/>
                  </a:schemeClr>
                </a:solidFill>
              </a:defRPr>
            </a:lvl7pPr>
            <a:lvl8pPr marL="4266453" indent="0" algn="ctr" rtl="0">
              <a:buNone/>
              <a:defRPr>
                <a:solidFill>
                  <a:schemeClr val="tx1">
                    <a:tint val="75000"/>
                  </a:schemeClr>
                </a:solidFill>
              </a:defRPr>
            </a:lvl8pPr>
            <a:lvl9pPr marL="4875947" indent="0" algn="ctr" rtl="0">
              <a:buNone/>
              <a:defRPr>
                <a:solidFill>
                  <a:schemeClr val="tx1">
                    <a:tint val="75000"/>
                  </a:schemeClr>
                </a:solidFill>
              </a:defRPr>
            </a:lvl9pPr>
          </a:lstStyle>
          <a:p>
            <a:pPr rtl="0"/>
            <a:r>
              <a:rPr lang="nl-NL" noProof="0"/>
              <a:t>Klik om de ondertitelstijl van het model te bewerken</a:t>
            </a:r>
            <a:endParaRPr lang="nl-NL" noProof="0" dirty="0"/>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inhou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nl-NL" noProof="0"/>
              <a:t>Klik om de stijl te bewerken</a:t>
            </a:r>
            <a:endParaRPr lang="nl-NL" noProof="0" dirty="0"/>
          </a:p>
        </p:txBody>
      </p:sp>
      <p:sp>
        <p:nvSpPr>
          <p:cNvPr id="3" name="Tijdelijke aanduiding voor inhoud 2"/>
          <p:cNvSpPr>
            <a:spLocks noGrp="1"/>
          </p:cNvSpPr>
          <p:nvPr>
            <p:ph idx="1"/>
          </p:nvPr>
        </p:nvSpPr>
        <p:spPr/>
        <p:txBody>
          <a:bodyPr rtlCol="0"/>
          <a:lstStyle>
            <a:lvl5pPr algn="l" rtl="0">
              <a:defRPr/>
            </a:lvl5pPr>
            <a:lvl6pPr algn="l" rtl="0">
              <a:defRPr/>
            </a:lvl6pPr>
            <a:lvl7pPr algn="l" rtl="0">
              <a:defRPr baseline="0"/>
            </a:lvl7pPr>
            <a:lvl8pPr algn="l" rtl="0">
              <a:defRPr baseline="0"/>
            </a:lvl8pPr>
            <a:lvl9pPr algn="l" rtl="0">
              <a:defRPr baseline="0"/>
            </a:lvl9pPr>
          </a:lstStyle>
          <a:p>
            <a:pPr lvl="0" rtl="0"/>
            <a:r>
              <a:rPr lang="nl-NL" noProof="0"/>
              <a:t>Tekststijl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4" name="Tijdelijke aanduiding voor datum 3"/>
          <p:cNvSpPr>
            <a:spLocks noGrp="1"/>
          </p:cNvSpPr>
          <p:nvPr>
            <p:ph type="dt" sz="half" idx="10"/>
          </p:nvPr>
        </p:nvSpPr>
        <p:spPr/>
        <p:txBody>
          <a:bodyPr rtlCol="0"/>
          <a:lstStyle>
            <a:lvl1pPr>
              <a:defRPr/>
            </a:lvl1pPr>
          </a:lstStyle>
          <a:p>
            <a:fld id="{B9F5E197-2F41-4401-94D0-98CDD8678654}" type="datetime1">
              <a:rPr lang="nl-NL" smtClean="0"/>
              <a:pPr/>
              <a:t>15-1-2017</a:t>
            </a:fld>
            <a:endParaRPr lang="nl-NL" dirty="0"/>
          </a:p>
        </p:txBody>
      </p:sp>
      <p:sp>
        <p:nvSpPr>
          <p:cNvPr id="5" name="Tijdelijke aanduiding voor voettekst 4"/>
          <p:cNvSpPr>
            <a:spLocks noGrp="1"/>
          </p:cNvSpPr>
          <p:nvPr>
            <p:ph type="ftr" sz="quarter" idx="11"/>
          </p:nvPr>
        </p:nvSpPr>
        <p:spPr/>
        <p:txBody>
          <a:bodyPr rtlCol="0"/>
          <a:lstStyle/>
          <a:p>
            <a:pPr rtl="0"/>
            <a:endParaRPr lang="nl-NL" noProof="0" dirty="0"/>
          </a:p>
        </p:txBody>
      </p:sp>
      <p:sp>
        <p:nvSpPr>
          <p:cNvPr id="6" name="Tijdelijke aanduiding voor dianummer 5"/>
          <p:cNvSpPr>
            <a:spLocks noGrp="1"/>
          </p:cNvSpPr>
          <p:nvPr>
            <p:ph type="sldNum" sz="quarter" idx="12"/>
          </p:nvPr>
        </p:nvSpPr>
        <p:spPr/>
        <p:txBody>
          <a:bodyPr rtlCol="0"/>
          <a:lstStyle/>
          <a:p>
            <a:pPr rtl="0"/>
            <a:fld id="{DA60BA0E-20D0-4E7C-B286-26C960A6788F}" type="slidenum">
              <a:rPr lang="nl-NL" noProof="0" smtClean="0"/>
              <a:t>‹nr.›</a:t>
            </a:fld>
            <a:endParaRPr lang="nl-NL" noProof="0" dirty="0"/>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ekop">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812589" y="4445000"/>
            <a:ext cx="7008574" cy="1930400"/>
          </a:xfrm>
        </p:spPr>
        <p:txBody>
          <a:bodyPr rtlCol="0" anchor="t">
            <a:normAutofit/>
          </a:bodyPr>
          <a:lstStyle>
            <a:lvl1pPr algn="l" rtl="0">
              <a:defRPr sz="5400" b="0" cap="none" baseline="0"/>
            </a:lvl1pPr>
          </a:lstStyle>
          <a:p>
            <a:pPr rtl="0"/>
            <a:r>
              <a:rPr lang="nl-NL" noProof="0"/>
              <a:t>Klik om de stijl te bewerken</a:t>
            </a:r>
            <a:endParaRPr lang="nl-NL" noProof="0" dirty="0"/>
          </a:p>
        </p:txBody>
      </p:sp>
      <p:sp>
        <p:nvSpPr>
          <p:cNvPr id="3" name="Tijdelijke aanduiding voor tekst 2"/>
          <p:cNvSpPr>
            <a:spLocks noGrp="1"/>
          </p:cNvSpPr>
          <p:nvPr>
            <p:ph type="body" idx="1"/>
          </p:nvPr>
        </p:nvSpPr>
        <p:spPr>
          <a:xfrm>
            <a:off x="812589" y="3124200"/>
            <a:ext cx="7008574" cy="1296987"/>
          </a:xfrm>
        </p:spPr>
        <p:txBody>
          <a:bodyPr rtlCol="0" anchor="b">
            <a:normAutofit/>
          </a:bodyPr>
          <a:lstStyle>
            <a:lvl1pPr marL="0" indent="0" algn="l" rtl="0">
              <a:spcBef>
                <a:spcPts val="0"/>
              </a:spcBef>
              <a:buNone/>
              <a:defRPr sz="2800">
                <a:solidFill>
                  <a:schemeClr val="tx1"/>
                </a:solidFill>
              </a:defRPr>
            </a:lvl1pPr>
            <a:lvl2pPr marL="609493" indent="0" algn="l" rtl="0">
              <a:buNone/>
              <a:defRPr sz="2400">
                <a:solidFill>
                  <a:schemeClr val="tx1">
                    <a:tint val="75000"/>
                  </a:schemeClr>
                </a:solidFill>
              </a:defRPr>
            </a:lvl2pPr>
            <a:lvl3pPr marL="1218987" indent="0" algn="l" rtl="0">
              <a:buNone/>
              <a:defRPr sz="2100">
                <a:solidFill>
                  <a:schemeClr val="tx1">
                    <a:tint val="75000"/>
                  </a:schemeClr>
                </a:solidFill>
              </a:defRPr>
            </a:lvl3pPr>
            <a:lvl4pPr marL="1828480" indent="0" algn="l" rtl="0">
              <a:buNone/>
              <a:defRPr sz="1900">
                <a:solidFill>
                  <a:schemeClr val="tx1">
                    <a:tint val="75000"/>
                  </a:schemeClr>
                </a:solidFill>
              </a:defRPr>
            </a:lvl4pPr>
            <a:lvl5pPr marL="2437973" indent="0" algn="l" rtl="0">
              <a:buNone/>
              <a:defRPr sz="1900">
                <a:solidFill>
                  <a:schemeClr val="tx1">
                    <a:tint val="75000"/>
                  </a:schemeClr>
                </a:solidFill>
              </a:defRPr>
            </a:lvl5pPr>
            <a:lvl6pPr marL="3047467" indent="0" algn="l" rtl="0">
              <a:buNone/>
              <a:defRPr sz="1900">
                <a:solidFill>
                  <a:schemeClr val="tx1">
                    <a:tint val="75000"/>
                  </a:schemeClr>
                </a:solidFill>
              </a:defRPr>
            </a:lvl6pPr>
            <a:lvl7pPr marL="3656960" indent="0" algn="l" rtl="0">
              <a:buNone/>
              <a:defRPr sz="1900">
                <a:solidFill>
                  <a:schemeClr val="tx1">
                    <a:tint val="75000"/>
                  </a:schemeClr>
                </a:solidFill>
              </a:defRPr>
            </a:lvl7pPr>
            <a:lvl8pPr marL="4266453" indent="0" algn="l" rtl="0">
              <a:buNone/>
              <a:defRPr sz="1900">
                <a:solidFill>
                  <a:schemeClr val="tx1">
                    <a:tint val="75000"/>
                  </a:schemeClr>
                </a:solidFill>
              </a:defRPr>
            </a:lvl8pPr>
            <a:lvl9pPr marL="4875947" indent="0" algn="l" rtl="0">
              <a:buNone/>
              <a:defRPr sz="1900">
                <a:solidFill>
                  <a:schemeClr val="tx1">
                    <a:tint val="75000"/>
                  </a:schemeClr>
                </a:solidFill>
              </a:defRPr>
            </a:lvl9pPr>
          </a:lstStyle>
          <a:p>
            <a:pPr lvl="0" rtl="0"/>
            <a:r>
              <a:rPr lang="nl-NL" noProof="0"/>
              <a:t>Tekststijl van het model bewerken</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nl-NL" noProof="0"/>
              <a:t>Klik om de stijl te bewerken</a:t>
            </a:r>
            <a:endParaRPr lang="nl-NL" noProof="0" dirty="0"/>
          </a:p>
        </p:txBody>
      </p:sp>
      <p:sp>
        <p:nvSpPr>
          <p:cNvPr id="3" name="Tijdelijke aanduiding voor inhoud 2"/>
          <p:cNvSpPr>
            <a:spLocks noGrp="1"/>
          </p:cNvSpPr>
          <p:nvPr>
            <p:ph sz="half" idx="1"/>
          </p:nvPr>
        </p:nvSpPr>
        <p:spPr>
          <a:xfrm>
            <a:off x="1117309" y="1701800"/>
            <a:ext cx="4977104" cy="4470400"/>
          </a:xfrm>
        </p:spPr>
        <p:txBody>
          <a:bodyPr rtlCol="0">
            <a:normAutofit/>
          </a:bodyPr>
          <a:lstStyle>
            <a:lvl1pPr algn="l" rtl="0">
              <a:defRPr sz="2400"/>
            </a:lvl1pPr>
            <a:lvl2pPr algn="l" rtl="0">
              <a:defRPr sz="2000"/>
            </a:lvl2pPr>
            <a:lvl3pPr algn="l" rtl="0">
              <a:defRPr sz="1800"/>
            </a:lvl3pPr>
            <a:lvl4pPr algn="l" rtl="0">
              <a:defRPr sz="1800"/>
            </a:lvl4pPr>
            <a:lvl5pPr marL="2011328" algn="l" rtl="0">
              <a:defRPr sz="1800"/>
            </a:lvl5pPr>
            <a:lvl6pPr marL="2011328" algn="l" rtl="0">
              <a:defRPr sz="1800"/>
            </a:lvl6pPr>
            <a:lvl7pPr marL="2011328" algn="l" rtl="0">
              <a:defRPr sz="1800"/>
            </a:lvl7pPr>
            <a:lvl8pPr marL="2011328" algn="l" rtl="0">
              <a:defRPr sz="1800"/>
            </a:lvl8pPr>
            <a:lvl9pPr marL="2011328" algn="l" rtl="0">
              <a:defRPr sz="1800"/>
            </a:lvl9pPr>
          </a:lstStyle>
          <a:p>
            <a:pPr lvl="0" rtl="0"/>
            <a:r>
              <a:rPr lang="nl-NL" noProof="0"/>
              <a:t>Tekststijl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4" name="Tijdelijke aanduiding voor inhoud 3"/>
          <p:cNvSpPr>
            <a:spLocks noGrp="1"/>
          </p:cNvSpPr>
          <p:nvPr>
            <p:ph sz="half" idx="2"/>
          </p:nvPr>
        </p:nvSpPr>
        <p:spPr>
          <a:xfrm>
            <a:off x="6297559" y="1701800"/>
            <a:ext cx="4977104" cy="4470400"/>
          </a:xfrm>
        </p:spPr>
        <p:txBody>
          <a:bodyPr rtlCol="0">
            <a:normAutofit/>
          </a:bodyPr>
          <a:lstStyle>
            <a:lvl1pPr algn="l" rtl="0">
              <a:defRPr sz="2400"/>
            </a:lvl1pPr>
            <a:lvl2pPr algn="l" rtl="0">
              <a:defRPr sz="2000"/>
            </a:lvl2pPr>
            <a:lvl3pPr algn="l" rtl="0">
              <a:defRPr sz="1800"/>
            </a:lvl3pPr>
            <a:lvl4pPr algn="l" rtl="0">
              <a:defRPr sz="1800"/>
            </a:lvl4pPr>
            <a:lvl5pPr marL="2011328" algn="l" rtl="0">
              <a:defRPr sz="1800"/>
            </a:lvl5pPr>
            <a:lvl6pPr marL="2011328" algn="l" rtl="0">
              <a:defRPr sz="1800"/>
            </a:lvl6pPr>
            <a:lvl7pPr marL="2011328" algn="l" rtl="0">
              <a:defRPr sz="1800"/>
            </a:lvl7pPr>
            <a:lvl8pPr marL="2011328" algn="l" rtl="0">
              <a:defRPr sz="1800"/>
            </a:lvl8pPr>
            <a:lvl9pPr marL="2011328" algn="l" rtl="0">
              <a:defRPr sz="1800"/>
            </a:lvl9pPr>
          </a:lstStyle>
          <a:p>
            <a:pPr lvl="0" rtl="0"/>
            <a:r>
              <a:rPr lang="nl-NL" noProof="0"/>
              <a:t>Tekststijl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5" name="Tijdelijke aanduiding voor datum 4"/>
          <p:cNvSpPr>
            <a:spLocks noGrp="1"/>
          </p:cNvSpPr>
          <p:nvPr>
            <p:ph type="dt" sz="half" idx="10"/>
          </p:nvPr>
        </p:nvSpPr>
        <p:spPr/>
        <p:txBody>
          <a:bodyPr rtlCol="0"/>
          <a:lstStyle>
            <a:lvl1pPr>
              <a:defRPr/>
            </a:lvl1pPr>
          </a:lstStyle>
          <a:p>
            <a:fld id="{28369742-0DC6-4C51-80DC-D187141DE7D8}" type="datetime1">
              <a:rPr lang="nl-NL" smtClean="0"/>
              <a:pPr/>
              <a:t>15-1-2017</a:t>
            </a:fld>
            <a:endParaRPr lang="nl-NL" dirty="0"/>
          </a:p>
        </p:txBody>
      </p:sp>
      <p:sp>
        <p:nvSpPr>
          <p:cNvPr id="6" name="Tijdelijke aanduiding voor voettekst 5"/>
          <p:cNvSpPr>
            <a:spLocks noGrp="1"/>
          </p:cNvSpPr>
          <p:nvPr>
            <p:ph type="ftr" sz="quarter" idx="11"/>
          </p:nvPr>
        </p:nvSpPr>
        <p:spPr/>
        <p:txBody>
          <a:bodyPr rtlCol="0"/>
          <a:lstStyle/>
          <a:p>
            <a:pPr rtl="0"/>
            <a:endParaRPr lang="nl-NL" noProof="0" dirty="0"/>
          </a:p>
        </p:txBody>
      </p:sp>
      <p:sp>
        <p:nvSpPr>
          <p:cNvPr id="7" name="Tijdelijke aanduiding voor dianummer 6"/>
          <p:cNvSpPr>
            <a:spLocks noGrp="1"/>
          </p:cNvSpPr>
          <p:nvPr>
            <p:ph type="sldNum" sz="quarter" idx="12"/>
          </p:nvPr>
        </p:nvSpPr>
        <p:spPr/>
        <p:txBody>
          <a:bodyPr rtlCol="0"/>
          <a:lstStyle/>
          <a:p>
            <a:pPr rtl="0"/>
            <a:fld id="{EB37DED6-D4C7-42EE-AB49-D2E39E64FDE4}" type="slidenum">
              <a:rPr lang="nl-NL" noProof="0" smtClean="0"/>
              <a:t>‹nr.›</a:t>
            </a:fld>
            <a:endParaRPr lang="nl-NL" noProof="0" dirty="0"/>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lvl1pPr algn="l" rtl="0">
              <a:defRPr/>
            </a:lvl1pPr>
          </a:lstStyle>
          <a:p>
            <a:pPr rtl="0"/>
            <a:r>
              <a:rPr lang="nl-NL" noProof="0"/>
              <a:t>Klik om de stijl te bewerken</a:t>
            </a:r>
            <a:endParaRPr lang="nl-NL" noProof="0" dirty="0"/>
          </a:p>
        </p:txBody>
      </p:sp>
      <p:sp>
        <p:nvSpPr>
          <p:cNvPr id="3" name="Tijdelijke aanduiding voor tekst 2"/>
          <p:cNvSpPr>
            <a:spLocks noGrp="1"/>
          </p:cNvSpPr>
          <p:nvPr>
            <p:ph type="body" idx="1"/>
          </p:nvPr>
        </p:nvSpPr>
        <p:spPr>
          <a:xfrm>
            <a:off x="1121372" y="1608836"/>
            <a:ext cx="4973041" cy="512064"/>
          </a:xfrm>
        </p:spPr>
        <p:txBody>
          <a:bodyPr rtlCol="0" anchor="b">
            <a:noAutofit/>
          </a:bodyPr>
          <a:lstStyle>
            <a:lvl1pPr marL="0" indent="0" algn="l" rtl="0">
              <a:spcBef>
                <a:spcPts val="0"/>
              </a:spcBef>
              <a:buNone/>
              <a:defRPr sz="2400" b="1"/>
            </a:lvl1pPr>
            <a:lvl2pPr marL="609493" indent="0" algn="l" rtl="0">
              <a:buNone/>
              <a:defRPr sz="2700" b="1"/>
            </a:lvl2pPr>
            <a:lvl3pPr marL="1218987" indent="0" algn="l" rtl="0">
              <a:buNone/>
              <a:defRPr sz="2400" b="1"/>
            </a:lvl3pPr>
            <a:lvl4pPr marL="1828480" indent="0" algn="l" rtl="0">
              <a:buNone/>
              <a:defRPr sz="2100" b="1"/>
            </a:lvl4pPr>
            <a:lvl5pPr marL="2437973" indent="0" algn="l" rtl="0">
              <a:buNone/>
              <a:defRPr sz="2100" b="1"/>
            </a:lvl5pPr>
            <a:lvl6pPr marL="3047467" indent="0" algn="l" rtl="0">
              <a:buNone/>
              <a:defRPr sz="2100" b="1"/>
            </a:lvl6pPr>
            <a:lvl7pPr marL="3656960" indent="0" algn="l" rtl="0">
              <a:buNone/>
              <a:defRPr sz="2100" b="1"/>
            </a:lvl7pPr>
            <a:lvl8pPr marL="4266453" indent="0" algn="l" rtl="0">
              <a:buNone/>
              <a:defRPr sz="2100" b="1"/>
            </a:lvl8pPr>
            <a:lvl9pPr marL="4875947" indent="0" algn="l" rtl="0">
              <a:buNone/>
              <a:defRPr sz="2100" b="1"/>
            </a:lvl9pPr>
          </a:lstStyle>
          <a:p>
            <a:pPr lvl="0" rtl="0"/>
            <a:r>
              <a:rPr lang="nl-NL" noProof="0"/>
              <a:t>Tekststijl van het model bewerken</a:t>
            </a:r>
          </a:p>
        </p:txBody>
      </p:sp>
      <p:sp>
        <p:nvSpPr>
          <p:cNvPr id="4" name="Tijdelijke aanduiding voor inhoud 3"/>
          <p:cNvSpPr>
            <a:spLocks noGrp="1"/>
          </p:cNvSpPr>
          <p:nvPr>
            <p:ph sz="half" idx="2"/>
          </p:nvPr>
        </p:nvSpPr>
        <p:spPr>
          <a:xfrm>
            <a:off x="1117309" y="2209800"/>
            <a:ext cx="4977104" cy="3962400"/>
          </a:xfrm>
        </p:spPr>
        <p:txBody>
          <a:bodyPr rtlCol="0">
            <a:normAutofit/>
          </a:bodyPr>
          <a:lstStyle>
            <a:lvl1pPr algn="l" rtl="0">
              <a:defRPr sz="2000"/>
            </a:lvl1pPr>
            <a:lvl2pPr algn="l" rtl="0">
              <a:defRPr sz="1800"/>
            </a:lvl2pPr>
            <a:lvl3pPr algn="l" rtl="0">
              <a:defRPr sz="1800"/>
            </a:lvl3pPr>
            <a:lvl4pPr algn="l" rtl="0">
              <a:defRPr sz="1800"/>
            </a:lvl4pPr>
            <a:lvl5pPr marL="2011328" algn="l" rtl="0">
              <a:defRPr sz="1800"/>
            </a:lvl5pPr>
            <a:lvl6pPr marL="2011328" algn="l" rtl="0">
              <a:defRPr sz="1800"/>
            </a:lvl6pPr>
            <a:lvl7pPr marL="2011328" algn="l" rtl="0">
              <a:defRPr sz="1800"/>
            </a:lvl7pPr>
            <a:lvl8pPr marL="2011328" algn="l" rtl="0">
              <a:defRPr sz="1800"/>
            </a:lvl8pPr>
            <a:lvl9pPr marL="2011328" algn="l" rtl="0">
              <a:defRPr sz="1800"/>
            </a:lvl9pPr>
          </a:lstStyle>
          <a:p>
            <a:pPr lvl="0" rtl="0"/>
            <a:r>
              <a:rPr lang="nl-NL" noProof="0"/>
              <a:t>Tekststijl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5" name="Tijdelijke aanduiding voor tekst 4"/>
          <p:cNvSpPr>
            <a:spLocks noGrp="1"/>
          </p:cNvSpPr>
          <p:nvPr>
            <p:ph type="body" sz="quarter" idx="3"/>
          </p:nvPr>
        </p:nvSpPr>
        <p:spPr>
          <a:xfrm>
            <a:off x="6301622" y="1608836"/>
            <a:ext cx="4973041" cy="512064"/>
          </a:xfrm>
        </p:spPr>
        <p:txBody>
          <a:bodyPr rtlCol="0" anchor="b">
            <a:noAutofit/>
          </a:bodyPr>
          <a:lstStyle>
            <a:lvl1pPr marL="0" indent="0" algn="l" rtl="0">
              <a:spcBef>
                <a:spcPts val="0"/>
              </a:spcBef>
              <a:buNone/>
              <a:defRPr sz="2400" b="1"/>
            </a:lvl1pPr>
            <a:lvl2pPr marL="609493" indent="0" algn="l" rtl="0">
              <a:buNone/>
              <a:defRPr sz="2700" b="1"/>
            </a:lvl2pPr>
            <a:lvl3pPr marL="1218987" indent="0" algn="l" rtl="0">
              <a:buNone/>
              <a:defRPr sz="2400" b="1"/>
            </a:lvl3pPr>
            <a:lvl4pPr marL="1828480" indent="0" algn="l" rtl="0">
              <a:buNone/>
              <a:defRPr sz="2100" b="1"/>
            </a:lvl4pPr>
            <a:lvl5pPr marL="2437973" indent="0" algn="l" rtl="0">
              <a:buNone/>
              <a:defRPr sz="2100" b="1"/>
            </a:lvl5pPr>
            <a:lvl6pPr marL="3047467" indent="0" algn="l" rtl="0">
              <a:buNone/>
              <a:defRPr sz="2100" b="1"/>
            </a:lvl6pPr>
            <a:lvl7pPr marL="3656960" indent="0" algn="l" rtl="0">
              <a:buNone/>
              <a:defRPr sz="2100" b="1"/>
            </a:lvl7pPr>
            <a:lvl8pPr marL="4266453" indent="0" algn="l" rtl="0">
              <a:buNone/>
              <a:defRPr sz="2100" b="1"/>
            </a:lvl8pPr>
            <a:lvl9pPr marL="4875947" indent="0" algn="l" rtl="0">
              <a:buNone/>
              <a:defRPr sz="2100" b="1"/>
            </a:lvl9pPr>
          </a:lstStyle>
          <a:p>
            <a:pPr lvl="0" rtl="0"/>
            <a:r>
              <a:rPr lang="nl-NL" noProof="0"/>
              <a:t>Tekststijl van het model bewerken</a:t>
            </a:r>
          </a:p>
        </p:txBody>
      </p:sp>
      <p:sp>
        <p:nvSpPr>
          <p:cNvPr id="6" name="Tijdelijke aanduiding voor inhoud 5"/>
          <p:cNvSpPr>
            <a:spLocks noGrp="1"/>
          </p:cNvSpPr>
          <p:nvPr>
            <p:ph sz="quarter" idx="4"/>
          </p:nvPr>
        </p:nvSpPr>
        <p:spPr>
          <a:xfrm>
            <a:off x="6297559" y="2209800"/>
            <a:ext cx="4977104" cy="3962400"/>
          </a:xfrm>
        </p:spPr>
        <p:txBody>
          <a:bodyPr rtlCol="0">
            <a:normAutofit/>
          </a:bodyPr>
          <a:lstStyle>
            <a:lvl1pPr algn="l" rtl="0">
              <a:defRPr sz="2000"/>
            </a:lvl1pPr>
            <a:lvl2pPr algn="l" rtl="0">
              <a:defRPr sz="1800"/>
            </a:lvl2pPr>
            <a:lvl3pPr algn="l" rtl="0">
              <a:defRPr sz="1800"/>
            </a:lvl3pPr>
            <a:lvl4pPr algn="l" rtl="0">
              <a:defRPr sz="1800"/>
            </a:lvl4pPr>
            <a:lvl5pPr marL="2011328" algn="l" rtl="0">
              <a:defRPr sz="1800"/>
            </a:lvl5pPr>
            <a:lvl6pPr marL="2011328" algn="l" rtl="0">
              <a:defRPr sz="1800"/>
            </a:lvl6pPr>
            <a:lvl7pPr marL="2011328" algn="l" rtl="0">
              <a:defRPr sz="1800"/>
            </a:lvl7pPr>
            <a:lvl8pPr marL="2011328" algn="l" rtl="0">
              <a:defRPr sz="1800"/>
            </a:lvl8pPr>
            <a:lvl9pPr marL="2011328" algn="l" rtl="0">
              <a:defRPr sz="1800"/>
            </a:lvl9pPr>
          </a:lstStyle>
          <a:p>
            <a:pPr lvl="0" rtl="0"/>
            <a:r>
              <a:rPr lang="nl-NL" noProof="0"/>
              <a:t>Tekststijl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7" name="Tijdelijke aanduiding voor datum 6"/>
          <p:cNvSpPr>
            <a:spLocks noGrp="1"/>
          </p:cNvSpPr>
          <p:nvPr>
            <p:ph type="dt" sz="half" idx="10"/>
          </p:nvPr>
        </p:nvSpPr>
        <p:spPr/>
        <p:txBody>
          <a:bodyPr rtlCol="0"/>
          <a:lstStyle>
            <a:lvl1pPr>
              <a:defRPr/>
            </a:lvl1pPr>
          </a:lstStyle>
          <a:p>
            <a:fld id="{B01CA5E8-D711-4CDC-B89A-D32EB809D32A}" type="datetime1">
              <a:rPr lang="nl-NL" smtClean="0"/>
              <a:pPr/>
              <a:t>15-1-2017</a:t>
            </a:fld>
            <a:endParaRPr lang="nl-NL" dirty="0"/>
          </a:p>
        </p:txBody>
      </p:sp>
      <p:sp>
        <p:nvSpPr>
          <p:cNvPr id="8" name="Tijdelijke aanduiding voor voettekst 7"/>
          <p:cNvSpPr>
            <a:spLocks noGrp="1"/>
          </p:cNvSpPr>
          <p:nvPr>
            <p:ph type="ftr" sz="quarter" idx="11"/>
          </p:nvPr>
        </p:nvSpPr>
        <p:spPr/>
        <p:txBody>
          <a:bodyPr rtlCol="0"/>
          <a:lstStyle/>
          <a:p>
            <a:pPr rtl="0"/>
            <a:endParaRPr lang="nl-NL" noProof="0" dirty="0"/>
          </a:p>
        </p:txBody>
      </p:sp>
      <p:sp>
        <p:nvSpPr>
          <p:cNvPr id="9" name="Tijdelijke aanduiding voor dianummer 8"/>
          <p:cNvSpPr>
            <a:spLocks noGrp="1"/>
          </p:cNvSpPr>
          <p:nvPr>
            <p:ph type="sldNum" sz="quarter" idx="12"/>
          </p:nvPr>
        </p:nvSpPr>
        <p:spPr/>
        <p:txBody>
          <a:bodyPr rtlCol="0"/>
          <a:lstStyle/>
          <a:p>
            <a:pPr rtl="0"/>
            <a:fld id="{EB37DED6-D4C7-42EE-AB49-D2E39E64FDE4}" type="slidenum">
              <a:rPr lang="nl-NL" noProof="0" smtClean="0"/>
              <a:t>‹nr.›</a:t>
            </a:fld>
            <a:endParaRPr lang="nl-NL" noProof="0" dirty="0"/>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nl-NL" noProof="0"/>
              <a:t>Klik om de stijl te bewerken</a:t>
            </a:r>
            <a:endParaRPr lang="nl-NL" noProof="0" dirty="0"/>
          </a:p>
        </p:txBody>
      </p:sp>
      <p:sp>
        <p:nvSpPr>
          <p:cNvPr id="3" name="Tijdelijke aanduiding voor datum 2"/>
          <p:cNvSpPr>
            <a:spLocks noGrp="1"/>
          </p:cNvSpPr>
          <p:nvPr>
            <p:ph type="dt" sz="half" idx="10"/>
          </p:nvPr>
        </p:nvSpPr>
        <p:spPr/>
        <p:txBody>
          <a:bodyPr rtlCol="0"/>
          <a:lstStyle>
            <a:lvl1pPr>
              <a:defRPr/>
            </a:lvl1pPr>
          </a:lstStyle>
          <a:p>
            <a:fld id="{D1CB5CAF-2163-4435-8089-966DE55FD603}" type="datetime1">
              <a:rPr lang="nl-NL" smtClean="0"/>
              <a:pPr/>
              <a:t>15-1-2017</a:t>
            </a:fld>
            <a:endParaRPr lang="nl-NL" dirty="0"/>
          </a:p>
        </p:txBody>
      </p:sp>
      <p:sp>
        <p:nvSpPr>
          <p:cNvPr id="4" name="Tijdelijke aanduiding voor voettekst 3"/>
          <p:cNvSpPr>
            <a:spLocks noGrp="1"/>
          </p:cNvSpPr>
          <p:nvPr>
            <p:ph type="ftr" sz="quarter" idx="11"/>
          </p:nvPr>
        </p:nvSpPr>
        <p:spPr/>
        <p:txBody>
          <a:bodyPr rtlCol="0"/>
          <a:lstStyle/>
          <a:p>
            <a:pPr rtl="0"/>
            <a:endParaRPr lang="nl-NL" noProof="0" dirty="0"/>
          </a:p>
        </p:txBody>
      </p:sp>
      <p:sp>
        <p:nvSpPr>
          <p:cNvPr id="5" name="Tijdelijke aanduiding voor dianummer 4"/>
          <p:cNvSpPr>
            <a:spLocks noGrp="1"/>
          </p:cNvSpPr>
          <p:nvPr>
            <p:ph type="sldNum" sz="quarter" idx="12"/>
          </p:nvPr>
        </p:nvSpPr>
        <p:spPr/>
        <p:txBody>
          <a:bodyPr rtlCol="0"/>
          <a:lstStyle/>
          <a:p>
            <a:pPr rtl="0"/>
            <a:fld id="{EB37DED6-D4C7-42EE-AB49-D2E39E64FDE4}" type="slidenum">
              <a:rPr lang="nl-NL" noProof="0" smtClean="0"/>
              <a:t>‹nr.›</a:t>
            </a:fld>
            <a:endParaRPr lang="nl-NL" noProof="0" dirty="0"/>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rtlCol="0"/>
          <a:lstStyle>
            <a:lvl1pPr>
              <a:defRPr/>
            </a:lvl1pPr>
          </a:lstStyle>
          <a:p>
            <a:fld id="{952B265E-6F4E-4FE4-8DA9-61BA5F934E17}" type="datetime1">
              <a:rPr lang="nl-NL" smtClean="0"/>
              <a:pPr/>
              <a:t>15-1-2017</a:t>
            </a:fld>
            <a:endParaRPr lang="nl-NL" dirty="0"/>
          </a:p>
        </p:txBody>
      </p:sp>
      <p:sp>
        <p:nvSpPr>
          <p:cNvPr id="3" name="Tijdelijke aanduiding voor voettekst 2"/>
          <p:cNvSpPr>
            <a:spLocks noGrp="1"/>
          </p:cNvSpPr>
          <p:nvPr>
            <p:ph type="ftr" sz="quarter" idx="11"/>
          </p:nvPr>
        </p:nvSpPr>
        <p:spPr/>
        <p:txBody>
          <a:bodyPr rtlCol="0"/>
          <a:lstStyle/>
          <a:p>
            <a:pPr rtl="0"/>
            <a:endParaRPr lang="nl-NL" noProof="0" dirty="0"/>
          </a:p>
        </p:txBody>
      </p:sp>
      <p:sp>
        <p:nvSpPr>
          <p:cNvPr id="4" name="Tijdelijke aanduiding voor dianummer 3"/>
          <p:cNvSpPr>
            <a:spLocks noGrp="1"/>
          </p:cNvSpPr>
          <p:nvPr>
            <p:ph type="sldNum" sz="quarter" idx="12"/>
          </p:nvPr>
        </p:nvSpPr>
        <p:spPr/>
        <p:txBody>
          <a:bodyPr rtlCol="0"/>
          <a:lstStyle/>
          <a:p>
            <a:pPr rtl="0"/>
            <a:fld id="{EB37DED6-D4C7-42EE-AB49-D2E39E64FDE4}" type="slidenum">
              <a:rPr lang="nl-NL" noProof="0" smtClean="0"/>
              <a:t>‹nr.›</a:t>
            </a:fld>
            <a:endParaRPr lang="nl-NL" noProof="0" dirty="0"/>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oud met bijschrift">
    <p:spTree>
      <p:nvGrpSpPr>
        <p:cNvPr id="1" name=""/>
        <p:cNvGrpSpPr/>
        <p:nvPr/>
      </p:nvGrpSpPr>
      <p:grpSpPr>
        <a:xfrm>
          <a:off x="0" y="0"/>
          <a:ext cx="0" cy="0"/>
          <a:chOff x="0" y="0"/>
          <a:chExt cx="0" cy="0"/>
        </a:xfrm>
      </p:grpSpPr>
      <p:sp>
        <p:nvSpPr>
          <p:cNvPr id="8" name="Rechthoek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nl-NL" noProof="0" dirty="0"/>
          </a:p>
        </p:txBody>
      </p:sp>
      <p:sp>
        <p:nvSpPr>
          <p:cNvPr id="2" name="Titel 1"/>
          <p:cNvSpPr>
            <a:spLocks noGrp="1"/>
          </p:cNvSpPr>
          <p:nvPr>
            <p:ph type="title"/>
          </p:nvPr>
        </p:nvSpPr>
        <p:spPr>
          <a:xfrm>
            <a:off x="304721" y="1701800"/>
            <a:ext cx="3351927" cy="2844800"/>
          </a:xfrm>
        </p:spPr>
        <p:txBody>
          <a:bodyPr rtlCol="0" anchor="b">
            <a:normAutofit/>
          </a:bodyPr>
          <a:lstStyle>
            <a:lvl1pPr algn="l" rtl="0">
              <a:defRPr sz="2000" b="1"/>
            </a:lvl1pPr>
          </a:lstStyle>
          <a:p>
            <a:pPr rtl="0"/>
            <a:r>
              <a:rPr lang="nl-NL" noProof="0"/>
              <a:t>Klik om de stijl te bewerken</a:t>
            </a:r>
            <a:endParaRPr lang="nl-NL" noProof="0" dirty="0"/>
          </a:p>
        </p:txBody>
      </p:sp>
      <p:sp>
        <p:nvSpPr>
          <p:cNvPr id="3" name="Tijdelijke aanduiding voor inhoud 2"/>
          <p:cNvSpPr>
            <a:spLocks noGrp="1"/>
          </p:cNvSpPr>
          <p:nvPr>
            <p:ph idx="1"/>
          </p:nvPr>
        </p:nvSpPr>
        <p:spPr>
          <a:xfrm>
            <a:off x="4469236" y="482600"/>
            <a:ext cx="6805427" cy="5892800"/>
          </a:xfrm>
        </p:spPr>
        <p:txBody>
          <a:bodyPr rtlCol="0">
            <a:normAutofit/>
          </a:bodyPr>
          <a:lstStyle>
            <a:lvl1pPr algn="l" rtl="0">
              <a:defRPr sz="2400"/>
            </a:lvl1pPr>
            <a:lvl2pPr algn="l" rtl="0">
              <a:defRPr sz="2000"/>
            </a:lvl2pPr>
            <a:lvl3pPr algn="l" rtl="0">
              <a:defRPr sz="1800"/>
            </a:lvl3pPr>
            <a:lvl4pPr algn="l" rtl="0">
              <a:defRPr sz="1800"/>
            </a:lvl4pPr>
            <a:lvl5pPr algn="l" rtl="0">
              <a:defRPr sz="1800"/>
            </a:lvl5pPr>
            <a:lvl6pPr algn="l" rtl="0">
              <a:defRPr sz="1800"/>
            </a:lvl6pPr>
            <a:lvl7pPr algn="l" rtl="0">
              <a:defRPr sz="1800"/>
            </a:lvl7pPr>
            <a:lvl8pPr algn="l" rtl="0">
              <a:defRPr sz="1800"/>
            </a:lvl8pPr>
            <a:lvl9pPr algn="l" rtl="0">
              <a:defRPr sz="1800"/>
            </a:lvl9pPr>
          </a:lstStyle>
          <a:p>
            <a:pPr lvl="0" rtl="0"/>
            <a:r>
              <a:rPr lang="nl-NL" noProof="0"/>
              <a:t>Tekststijl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4" name="Tijdelijke aanduiding voor tekst 3"/>
          <p:cNvSpPr>
            <a:spLocks noGrp="1"/>
          </p:cNvSpPr>
          <p:nvPr>
            <p:ph type="body" sz="half" idx="2"/>
          </p:nvPr>
        </p:nvSpPr>
        <p:spPr>
          <a:xfrm>
            <a:off x="304721" y="4648200"/>
            <a:ext cx="3351927" cy="1727200"/>
          </a:xfrm>
        </p:spPr>
        <p:txBody>
          <a:bodyPr rtlCol="0">
            <a:normAutofit/>
          </a:bodyPr>
          <a:lstStyle>
            <a:lvl1pPr marL="0" indent="0" algn="l" rtl="0">
              <a:spcBef>
                <a:spcPts val="1200"/>
              </a:spcBef>
              <a:buNone/>
              <a:defRPr sz="1600"/>
            </a:lvl1pPr>
            <a:lvl2pPr marL="609493" indent="0" algn="l" rtl="0">
              <a:buNone/>
              <a:defRPr sz="1600"/>
            </a:lvl2pPr>
            <a:lvl3pPr marL="1218987" indent="0" algn="l" rtl="0">
              <a:buNone/>
              <a:defRPr sz="1300"/>
            </a:lvl3pPr>
            <a:lvl4pPr marL="1828480" indent="0" algn="l" rtl="0">
              <a:buNone/>
              <a:defRPr sz="1200"/>
            </a:lvl4pPr>
            <a:lvl5pPr marL="2437973" indent="0" algn="l" rtl="0">
              <a:buNone/>
              <a:defRPr sz="1200"/>
            </a:lvl5pPr>
            <a:lvl6pPr marL="3047467"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rtl="0"/>
            <a:r>
              <a:rPr lang="nl-NL" noProof="0"/>
              <a:t>Tekststijl van het model bewerken</a:t>
            </a:r>
          </a:p>
        </p:txBody>
      </p:sp>
      <p:sp>
        <p:nvSpPr>
          <p:cNvPr id="5" name="Tijdelijke aanduiding voor datum 4"/>
          <p:cNvSpPr>
            <a:spLocks noGrp="1"/>
          </p:cNvSpPr>
          <p:nvPr>
            <p:ph type="dt" sz="half" idx="10"/>
          </p:nvPr>
        </p:nvSpPr>
        <p:spPr/>
        <p:txBody>
          <a:bodyPr rtlCol="0"/>
          <a:lstStyle>
            <a:lvl1pPr>
              <a:defRPr/>
            </a:lvl1pPr>
          </a:lstStyle>
          <a:p>
            <a:fld id="{A4191442-5DFC-4387-9F4F-E67535E0E1CF}" type="datetime1">
              <a:rPr lang="nl-NL" smtClean="0"/>
              <a:pPr/>
              <a:t>15-1-2017</a:t>
            </a:fld>
            <a:endParaRPr lang="nl-NL" dirty="0"/>
          </a:p>
        </p:txBody>
      </p:sp>
      <p:sp>
        <p:nvSpPr>
          <p:cNvPr id="6" name="Tijdelijke aanduiding voor voettekst 5"/>
          <p:cNvSpPr>
            <a:spLocks noGrp="1"/>
          </p:cNvSpPr>
          <p:nvPr>
            <p:ph type="ftr" sz="quarter" idx="11"/>
          </p:nvPr>
        </p:nvSpPr>
        <p:spPr/>
        <p:txBody>
          <a:bodyPr rtlCol="0"/>
          <a:lstStyle/>
          <a:p>
            <a:pPr rtl="0"/>
            <a:endParaRPr lang="nl-NL" noProof="0" dirty="0"/>
          </a:p>
        </p:txBody>
      </p:sp>
      <p:sp>
        <p:nvSpPr>
          <p:cNvPr id="7" name="Tijdelijke aanduiding voor dianummer 6"/>
          <p:cNvSpPr>
            <a:spLocks noGrp="1"/>
          </p:cNvSpPr>
          <p:nvPr>
            <p:ph type="sldNum" sz="quarter" idx="12"/>
          </p:nvPr>
        </p:nvSpPr>
        <p:spPr/>
        <p:txBody>
          <a:bodyPr rtlCol="0"/>
          <a:lstStyle/>
          <a:p>
            <a:pPr rtl="0"/>
            <a:fld id="{2DFBB78A-01B4-41F2-96B0-677A4A282832}" type="slidenum">
              <a:rPr lang="nl-NL" noProof="0" smtClean="0"/>
              <a:t>‹nr.›</a:t>
            </a:fld>
            <a:endParaRPr lang="nl-NL" noProof="0" dirty="0"/>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Afbeelding met bijschrift">
    <p:spTree>
      <p:nvGrpSpPr>
        <p:cNvPr id="1" name=""/>
        <p:cNvGrpSpPr/>
        <p:nvPr/>
      </p:nvGrpSpPr>
      <p:grpSpPr>
        <a:xfrm>
          <a:off x="0" y="0"/>
          <a:ext cx="0" cy="0"/>
          <a:chOff x="0" y="0"/>
          <a:chExt cx="0" cy="0"/>
        </a:xfrm>
      </p:grpSpPr>
      <p:sp>
        <p:nvSpPr>
          <p:cNvPr id="8" name="Rechthoek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nl-NL" noProof="0" dirty="0"/>
          </a:p>
        </p:txBody>
      </p:sp>
      <p:sp>
        <p:nvSpPr>
          <p:cNvPr id="2" name="Titel 1"/>
          <p:cNvSpPr>
            <a:spLocks noGrp="1"/>
          </p:cNvSpPr>
          <p:nvPr>
            <p:ph type="title"/>
          </p:nvPr>
        </p:nvSpPr>
        <p:spPr>
          <a:xfrm>
            <a:off x="2437765" y="4800600"/>
            <a:ext cx="7313295" cy="762000"/>
          </a:xfrm>
        </p:spPr>
        <p:txBody>
          <a:bodyPr rtlCol="0" anchor="b">
            <a:normAutofit/>
          </a:bodyPr>
          <a:lstStyle>
            <a:lvl1pPr algn="l" rtl="0">
              <a:defRPr sz="2000" b="1"/>
            </a:lvl1pPr>
          </a:lstStyle>
          <a:p>
            <a:pPr rtl="0"/>
            <a:r>
              <a:rPr lang="nl-NL" noProof="0"/>
              <a:t>Klik om de stijl te bewerken</a:t>
            </a:r>
            <a:endParaRPr lang="nl-NL" noProof="0" dirty="0"/>
          </a:p>
        </p:txBody>
      </p:sp>
      <p:sp>
        <p:nvSpPr>
          <p:cNvPr id="3" name="Tijdelijke aanduiding voor afbeelding 2"/>
          <p:cNvSpPr>
            <a:spLocks noGrp="1"/>
          </p:cNvSpPr>
          <p:nvPr>
            <p:ph type="pic" idx="1"/>
          </p:nvPr>
        </p:nvSpPr>
        <p:spPr>
          <a:xfrm>
            <a:off x="2437765" y="279401"/>
            <a:ext cx="7313295" cy="4448175"/>
          </a:xfrm>
        </p:spPr>
        <p:txBody>
          <a:bodyPr rtlCol="0">
            <a:normAutofit/>
          </a:bodyPr>
          <a:lstStyle>
            <a:lvl1pPr marL="0" indent="0" algn="l" rtl="0">
              <a:buNone/>
              <a:defRPr sz="2800"/>
            </a:lvl1pPr>
            <a:lvl2pPr marL="609493" indent="0" algn="l" rtl="0">
              <a:buNone/>
              <a:defRPr sz="3700"/>
            </a:lvl2pPr>
            <a:lvl3pPr marL="1218987" indent="0" algn="l" rtl="0">
              <a:buNone/>
              <a:defRPr sz="3200"/>
            </a:lvl3pPr>
            <a:lvl4pPr marL="1828480" indent="0" algn="l" rtl="0">
              <a:buNone/>
              <a:defRPr sz="2700"/>
            </a:lvl4pPr>
            <a:lvl5pPr marL="2437973" indent="0" algn="l" rtl="0">
              <a:buNone/>
              <a:defRPr sz="2700"/>
            </a:lvl5pPr>
            <a:lvl6pPr marL="3047467" indent="0" algn="l" rtl="0">
              <a:buNone/>
              <a:defRPr sz="2700"/>
            </a:lvl6pPr>
            <a:lvl7pPr marL="3656960" indent="0" algn="l" rtl="0">
              <a:buNone/>
              <a:defRPr sz="2700"/>
            </a:lvl7pPr>
            <a:lvl8pPr marL="4266453" indent="0" algn="l" rtl="0">
              <a:buNone/>
              <a:defRPr sz="2700"/>
            </a:lvl8pPr>
            <a:lvl9pPr marL="4875947" indent="0" algn="l" rtl="0">
              <a:buNone/>
              <a:defRPr sz="2700"/>
            </a:lvl9pPr>
          </a:lstStyle>
          <a:p>
            <a:pPr rtl="0"/>
            <a:r>
              <a:rPr lang="nl-NL" noProof="0"/>
              <a:t>Klik op het pictogram als u een afbeelding wilt toevoegen</a:t>
            </a:r>
            <a:endParaRPr lang="nl-NL" noProof="0" dirty="0"/>
          </a:p>
        </p:txBody>
      </p:sp>
      <p:sp>
        <p:nvSpPr>
          <p:cNvPr id="4" name="Tijdelijke aanduiding voor tekst 3"/>
          <p:cNvSpPr>
            <a:spLocks noGrp="1"/>
          </p:cNvSpPr>
          <p:nvPr>
            <p:ph type="body" sz="half" idx="2"/>
          </p:nvPr>
        </p:nvSpPr>
        <p:spPr>
          <a:xfrm>
            <a:off x="2437765" y="5562600"/>
            <a:ext cx="7313295" cy="812800"/>
          </a:xfrm>
        </p:spPr>
        <p:txBody>
          <a:bodyPr rtlCol="0">
            <a:normAutofit/>
          </a:bodyPr>
          <a:lstStyle>
            <a:lvl1pPr marL="0" indent="0" algn="l" rtl="0">
              <a:spcBef>
                <a:spcPts val="0"/>
              </a:spcBef>
              <a:buNone/>
              <a:defRPr sz="1600"/>
            </a:lvl1pPr>
            <a:lvl2pPr marL="609493" indent="0" algn="l" rtl="0">
              <a:buNone/>
              <a:defRPr sz="1600"/>
            </a:lvl2pPr>
            <a:lvl3pPr marL="1218987" indent="0" algn="l" rtl="0">
              <a:buNone/>
              <a:defRPr sz="1300"/>
            </a:lvl3pPr>
            <a:lvl4pPr marL="1828480" indent="0" algn="l" rtl="0">
              <a:buNone/>
              <a:defRPr sz="1200"/>
            </a:lvl4pPr>
            <a:lvl5pPr marL="2437973" indent="0" algn="l" rtl="0">
              <a:buNone/>
              <a:defRPr sz="1200"/>
            </a:lvl5pPr>
            <a:lvl6pPr marL="3047467"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rtl="0"/>
            <a:r>
              <a:rPr lang="nl-NL" noProof="0"/>
              <a:t>Tekststijl van het model bewerken</a:t>
            </a:r>
          </a:p>
        </p:txBody>
      </p:sp>
      <p:sp>
        <p:nvSpPr>
          <p:cNvPr id="5" name="Tijdelijke aanduiding voor datum 4"/>
          <p:cNvSpPr>
            <a:spLocks noGrp="1"/>
          </p:cNvSpPr>
          <p:nvPr>
            <p:ph type="dt" sz="half" idx="10"/>
          </p:nvPr>
        </p:nvSpPr>
        <p:spPr/>
        <p:txBody>
          <a:bodyPr rtlCol="0"/>
          <a:lstStyle>
            <a:lvl1pPr>
              <a:defRPr/>
            </a:lvl1pPr>
          </a:lstStyle>
          <a:p>
            <a:fld id="{7BF6886F-DA1E-4494-9281-1EAD0564891B}" type="datetime1">
              <a:rPr lang="nl-NL" smtClean="0"/>
              <a:pPr/>
              <a:t>15-1-2017</a:t>
            </a:fld>
            <a:endParaRPr lang="nl-NL" dirty="0"/>
          </a:p>
        </p:txBody>
      </p:sp>
      <p:sp>
        <p:nvSpPr>
          <p:cNvPr id="6" name="Tijdelijke aanduiding voor voettekst 5"/>
          <p:cNvSpPr>
            <a:spLocks noGrp="1"/>
          </p:cNvSpPr>
          <p:nvPr>
            <p:ph type="ftr" sz="quarter" idx="11"/>
          </p:nvPr>
        </p:nvSpPr>
        <p:spPr/>
        <p:txBody>
          <a:bodyPr rtlCol="0"/>
          <a:lstStyle/>
          <a:p>
            <a:pPr rtl="0"/>
            <a:endParaRPr lang="nl-NL" noProof="0" dirty="0"/>
          </a:p>
        </p:txBody>
      </p:sp>
      <p:sp>
        <p:nvSpPr>
          <p:cNvPr id="7" name="Tijdelijke aanduiding voor dianummer 6"/>
          <p:cNvSpPr>
            <a:spLocks noGrp="1"/>
          </p:cNvSpPr>
          <p:nvPr>
            <p:ph type="sldNum" sz="quarter" idx="12"/>
          </p:nvPr>
        </p:nvSpPr>
        <p:spPr/>
        <p:txBody>
          <a:bodyPr rtlCol="0"/>
          <a:lstStyle/>
          <a:p>
            <a:pPr rtl="0"/>
            <a:fld id="{2DFBB78A-01B4-41F2-96B0-677A4A282832}" type="slidenum">
              <a:rPr lang="nl-NL" noProof="0" smtClean="0"/>
              <a:t>‹nr.›</a:t>
            </a:fld>
            <a:endParaRPr lang="nl-NL" noProof="0" dirty="0"/>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pPr rtl="0"/>
            <a:r>
              <a:rPr lang="nl-NL" noProof="0"/>
              <a:t>Klik om de stijl te bewerken</a:t>
            </a:r>
            <a:endParaRPr lang="nl-NL" noProof="0" dirty="0"/>
          </a:p>
        </p:txBody>
      </p:sp>
      <p:sp>
        <p:nvSpPr>
          <p:cNvPr id="3" name="Tijdelijke aanduiding voor verticale tekst 2"/>
          <p:cNvSpPr>
            <a:spLocks noGrp="1"/>
          </p:cNvSpPr>
          <p:nvPr>
            <p:ph type="body" orient="vert" idx="1"/>
          </p:nvPr>
        </p:nvSpPr>
        <p:spPr/>
        <p:txBody>
          <a:bodyPr vert="eaVert" rtlCol="0"/>
          <a:lstStyle/>
          <a:p>
            <a:pPr lvl="0" rtl="0"/>
            <a:r>
              <a:rPr lang="nl-NL" noProof="0"/>
              <a:t>Tekststijl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4" name="Tijdelijke aanduiding voor datum 3"/>
          <p:cNvSpPr>
            <a:spLocks noGrp="1"/>
          </p:cNvSpPr>
          <p:nvPr>
            <p:ph type="dt" sz="half" idx="10"/>
          </p:nvPr>
        </p:nvSpPr>
        <p:spPr/>
        <p:txBody>
          <a:bodyPr rtlCol="0"/>
          <a:lstStyle>
            <a:lvl1pPr>
              <a:defRPr/>
            </a:lvl1pPr>
          </a:lstStyle>
          <a:p>
            <a:fld id="{3487B24C-6DE5-4CFD-8460-840B9FF8EBAF}" type="datetime1">
              <a:rPr lang="nl-NL" smtClean="0"/>
              <a:pPr/>
              <a:t>15-1-2017</a:t>
            </a:fld>
            <a:endParaRPr lang="nl-NL" dirty="0"/>
          </a:p>
        </p:txBody>
      </p:sp>
      <p:sp>
        <p:nvSpPr>
          <p:cNvPr id="5" name="Tijdelijke aanduiding voor voettekst 4"/>
          <p:cNvSpPr>
            <a:spLocks noGrp="1"/>
          </p:cNvSpPr>
          <p:nvPr>
            <p:ph type="ftr" sz="quarter" idx="11"/>
          </p:nvPr>
        </p:nvSpPr>
        <p:spPr/>
        <p:txBody>
          <a:bodyPr rtlCol="0"/>
          <a:lstStyle/>
          <a:p>
            <a:pPr rtl="0"/>
            <a:endParaRPr lang="nl-NL" noProof="0" dirty="0"/>
          </a:p>
        </p:txBody>
      </p:sp>
      <p:sp>
        <p:nvSpPr>
          <p:cNvPr id="6" name="Tijdelijke aanduiding voor dianummer 5"/>
          <p:cNvSpPr>
            <a:spLocks noGrp="1"/>
          </p:cNvSpPr>
          <p:nvPr>
            <p:ph type="sldNum" sz="quarter" idx="12"/>
          </p:nvPr>
        </p:nvSpPr>
        <p:spPr/>
        <p:txBody>
          <a:bodyPr rtlCol="0"/>
          <a:lstStyle/>
          <a:p>
            <a:pPr rtl="0"/>
            <a:fld id="{591C5AD9-787D-40FA-8A4D-16A055B9AF81}" type="slidenum">
              <a:rPr lang="nl-NL" noProof="0" smtClean="0"/>
              <a:t>‹nr.›</a:t>
            </a:fld>
            <a:endParaRPr lang="nl-NL" noProof="0" dirty="0"/>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9852633" y="274638"/>
            <a:ext cx="1422030" cy="5897561"/>
          </a:xfrm>
        </p:spPr>
        <p:txBody>
          <a:bodyPr vert="eaVert" rtlCol="0"/>
          <a:lstStyle/>
          <a:p>
            <a:pPr rtl="0"/>
            <a:r>
              <a:rPr lang="nl-NL" noProof="0"/>
              <a:t>Klik om de stijl te bewerken</a:t>
            </a:r>
            <a:endParaRPr lang="nl-NL" noProof="0" dirty="0"/>
          </a:p>
        </p:txBody>
      </p:sp>
      <p:sp>
        <p:nvSpPr>
          <p:cNvPr id="3" name="Tijdelijke aanduiding voor verticale tekst 2"/>
          <p:cNvSpPr>
            <a:spLocks noGrp="1"/>
          </p:cNvSpPr>
          <p:nvPr>
            <p:ph type="body" orient="vert" idx="1"/>
          </p:nvPr>
        </p:nvSpPr>
        <p:spPr>
          <a:xfrm>
            <a:off x="1117309" y="274638"/>
            <a:ext cx="8532178" cy="5897561"/>
          </a:xfrm>
        </p:spPr>
        <p:txBody>
          <a:bodyPr vert="eaVert" rtlCol="0"/>
          <a:lstStyle/>
          <a:p>
            <a:pPr lvl="0" rtl="0"/>
            <a:r>
              <a:rPr lang="nl-NL" noProof="0"/>
              <a:t>Tekststijl van het model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endParaRPr lang="nl-NL" noProof="0" dirty="0"/>
          </a:p>
        </p:txBody>
      </p:sp>
      <p:sp>
        <p:nvSpPr>
          <p:cNvPr id="4" name="Tijdelijke aanduiding voor datum 3"/>
          <p:cNvSpPr>
            <a:spLocks noGrp="1"/>
          </p:cNvSpPr>
          <p:nvPr>
            <p:ph type="dt" sz="half" idx="10"/>
          </p:nvPr>
        </p:nvSpPr>
        <p:spPr/>
        <p:txBody>
          <a:bodyPr rtlCol="0"/>
          <a:lstStyle>
            <a:lvl1pPr>
              <a:defRPr/>
            </a:lvl1pPr>
          </a:lstStyle>
          <a:p>
            <a:fld id="{087DADA4-3A55-4FCF-85E5-9E99EA73888A}" type="datetime1">
              <a:rPr lang="nl-NL" smtClean="0"/>
              <a:pPr/>
              <a:t>15-1-2017</a:t>
            </a:fld>
            <a:endParaRPr lang="nl-NL" dirty="0"/>
          </a:p>
        </p:txBody>
      </p:sp>
      <p:sp>
        <p:nvSpPr>
          <p:cNvPr id="5" name="Tijdelijke aanduiding voor voettekst 4"/>
          <p:cNvSpPr>
            <a:spLocks noGrp="1"/>
          </p:cNvSpPr>
          <p:nvPr>
            <p:ph type="ftr" sz="quarter" idx="11"/>
          </p:nvPr>
        </p:nvSpPr>
        <p:spPr/>
        <p:txBody>
          <a:bodyPr rtlCol="0"/>
          <a:lstStyle/>
          <a:p>
            <a:pPr rtl="0"/>
            <a:endParaRPr lang="nl-NL" noProof="0" dirty="0"/>
          </a:p>
        </p:txBody>
      </p:sp>
      <p:sp>
        <p:nvSpPr>
          <p:cNvPr id="6" name="Tijdelijke aanduiding voor dianummer 5"/>
          <p:cNvSpPr>
            <a:spLocks noGrp="1"/>
          </p:cNvSpPr>
          <p:nvPr>
            <p:ph type="sldNum" sz="quarter" idx="12"/>
          </p:nvPr>
        </p:nvSpPr>
        <p:spPr/>
        <p:txBody>
          <a:bodyPr rtlCol="0"/>
          <a:lstStyle/>
          <a:p>
            <a:pPr rtl="0"/>
            <a:fld id="{591C5AD9-787D-40FA-8A4D-16A055B9AF81}" type="slidenum">
              <a:rPr lang="nl-NL" noProof="0" smtClean="0"/>
              <a:t>‹nr.›</a:t>
            </a:fld>
            <a:endParaRPr lang="nl-NL" noProof="0" dirty="0"/>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hthoek 8"/>
          <p:cNvSpPr/>
          <p:nvPr/>
        </p:nvSpPr>
        <p:spPr>
          <a:xfrm>
            <a:off x="304721" y="0"/>
            <a:ext cx="11579384"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nl-NL" noProof="0" dirty="0"/>
          </a:p>
        </p:txBody>
      </p:sp>
      <p:sp>
        <p:nvSpPr>
          <p:cNvPr id="2" name="Tijdelijke aanduiding voor titel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pPr rtl="0"/>
            <a:r>
              <a:rPr lang="nl-NL" noProof="0" dirty="0"/>
              <a:t>Klik om de titelstijl van het model te bewerken</a:t>
            </a:r>
          </a:p>
        </p:txBody>
      </p:sp>
      <p:sp>
        <p:nvSpPr>
          <p:cNvPr id="3" name="Tijdelijke aanduiding voor tekst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rtl="0"/>
            <a:r>
              <a:rPr lang="nl-NL" noProof="0" dirty="0"/>
              <a:t>Klik om de tekststijlen van het model te bewerken</a:t>
            </a:r>
          </a:p>
          <a:p>
            <a:pPr lvl="1" rtl="0"/>
            <a:r>
              <a:rPr lang="nl-NL" noProof="0" dirty="0"/>
              <a:t>Tweede niveau</a:t>
            </a:r>
          </a:p>
          <a:p>
            <a:pPr lvl="2" rtl="0"/>
            <a:r>
              <a:rPr lang="nl-NL" noProof="0" dirty="0"/>
              <a:t>Derde niveau</a:t>
            </a:r>
          </a:p>
          <a:p>
            <a:pPr lvl="3" rtl="0"/>
            <a:r>
              <a:rPr lang="nl-NL" noProof="0" dirty="0"/>
              <a:t>Vierde niveau</a:t>
            </a:r>
          </a:p>
          <a:p>
            <a:pPr lvl="4" rtl="0"/>
            <a:r>
              <a:rPr lang="nl-NL" noProof="0" dirty="0"/>
              <a:t>Vijfde niveau</a:t>
            </a:r>
          </a:p>
        </p:txBody>
      </p:sp>
      <p:sp>
        <p:nvSpPr>
          <p:cNvPr id="4" name="Tijdelijke aanduiding voor datum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rtl="0">
              <a:defRPr sz="1200">
                <a:solidFill>
                  <a:schemeClr val="tx2">
                    <a:lumMod val="50000"/>
                    <a:lumOff val="50000"/>
                  </a:schemeClr>
                </a:solidFill>
              </a:defRPr>
            </a:lvl1pPr>
          </a:lstStyle>
          <a:p>
            <a:fld id="{6EE5A3F5-0270-4413-8460-5EFAF1E20D74}" type="datetime1">
              <a:rPr lang="nl-NL" smtClean="0"/>
              <a:pPr/>
              <a:t>15-1-2017</a:t>
            </a:fld>
            <a:endParaRPr lang="nl-NL" dirty="0"/>
          </a:p>
        </p:txBody>
      </p:sp>
      <p:sp>
        <p:nvSpPr>
          <p:cNvPr id="5" name="Tijdelijke aanduiding voor voettekst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rtl="0">
              <a:defRPr sz="1200">
                <a:solidFill>
                  <a:schemeClr val="tx2">
                    <a:lumMod val="50000"/>
                    <a:lumOff val="50000"/>
                  </a:schemeClr>
                </a:solidFill>
              </a:defRPr>
            </a:lvl1pPr>
          </a:lstStyle>
          <a:p>
            <a:pPr rtl="0"/>
            <a:endParaRPr lang="nl-NL" noProof="0" dirty="0"/>
          </a:p>
        </p:txBody>
      </p:sp>
      <p:sp>
        <p:nvSpPr>
          <p:cNvPr id="6" name="Tijdelijke aanduiding voor dianumm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rtl="0">
              <a:defRPr sz="1200">
                <a:solidFill>
                  <a:schemeClr val="tx2">
                    <a:lumMod val="50000"/>
                    <a:lumOff val="50000"/>
                  </a:schemeClr>
                </a:solidFill>
              </a:defRPr>
            </a:lvl1pPr>
          </a:lstStyle>
          <a:p>
            <a:fld id="{EB37DED6-D4C7-42EE-AB49-D2E39E64FDE4}" type="slidenum">
              <a:rPr lang="nl-NL" smtClean="0"/>
              <a:pPr/>
              <a:t>‹nr.›</a:t>
            </a:fld>
            <a:endParaRPr lang="nl-NL" dirty="0"/>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3" r:id="rId3"/>
    <p:sldLayoutId id="2147483664" r:id="rId4"/>
    <p:sldLayoutId id="2147483665" r:id="rId5"/>
    <p:sldLayoutId id="2147483666" r:id="rId6"/>
    <p:sldLayoutId id="2147483667"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lgn="ctr"/>
            <a:r>
              <a:rPr lang="nl-NL" altLang="nl-NL" b="1" u="sng" dirty="0"/>
              <a:t>WELKOM</a:t>
            </a:r>
            <a:endParaRPr lang="nl-NL" dirty="0"/>
          </a:p>
        </p:txBody>
      </p:sp>
      <p:pic>
        <p:nvPicPr>
          <p:cNvPr id="4" name="Tijdelijke aanduiding voor inhoud 2"/>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3070076" y="1628800"/>
            <a:ext cx="6321778" cy="4470400"/>
          </a:xfrm>
        </p:spPr>
      </p:pic>
    </p:spTree>
    <p:extLst>
      <p:ext uri="{BB962C8B-B14F-4D97-AF65-F5344CB8AC3E}">
        <p14:creationId xmlns:p14="http://schemas.microsoft.com/office/powerpoint/2010/main" val="66276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4672383" y="980729"/>
            <a:ext cx="7008574" cy="2088231"/>
          </a:xfrm>
        </p:spPr>
        <p:txBody>
          <a:bodyPr rtlCol="0"/>
          <a:lstStyle/>
          <a:p>
            <a:pPr algn="ctr"/>
            <a:r>
              <a:rPr lang="nl-NL" dirty="0"/>
              <a:t>Zorg en Welzijn</a:t>
            </a:r>
            <a:br>
              <a:rPr lang="nl-NL" dirty="0"/>
            </a:br>
            <a:endParaRPr lang="nl-NL" dirty="0"/>
          </a:p>
        </p:txBody>
      </p:sp>
      <p:sp>
        <p:nvSpPr>
          <p:cNvPr id="3" name="Subtitel 2"/>
          <p:cNvSpPr>
            <a:spLocks noGrp="1"/>
          </p:cNvSpPr>
          <p:nvPr>
            <p:ph type="subTitle" idx="1"/>
          </p:nvPr>
        </p:nvSpPr>
        <p:spPr>
          <a:xfrm>
            <a:off x="4672383" y="3356992"/>
            <a:ext cx="7008574" cy="2880320"/>
          </a:xfrm>
        </p:spPr>
        <p:txBody>
          <a:bodyPr rtlCol="0">
            <a:normAutofit/>
          </a:bodyPr>
          <a:lstStyle/>
          <a:p>
            <a:pPr rtl="0"/>
            <a:r>
              <a:rPr lang="nl-NL" sz="4800" dirty="0" smtClean="0"/>
              <a:t>Op zoek naar verbinding en versterking</a:t>
            </a:r>
            <a:endParaRPr lang="nl-NL" sz="4800" dirty="0"/>
          </a:p>
        </p:txBody>
      </p:sp>
      <p:pic>
        <p:nvPicPr>
          <p:cNvPr id="1026" name="Picture 2" descr="C:\Users\Gerry\AppData\Local\Microsoft\Windows\Temporary Internet Files\Content.IE5\7YMXAX96\Zorg_vor_klante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46740" y="3645024"/>
            <a:ext cx="2562225" cy="2257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218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125860" y="0"/>
            <a:ext cx="10157354" cy="1052736"/>
          </a:xfrm>
        </p:spPr>
        <p:txBody>
          <a:bodyPr rtlCol="0">
            <a:normAutofit/>
          </a:bodyPr>
          <a:lstStyle/>
          <a:p>
            <a:pPr rtl="0"/>
            <a:r>
              <a:rPr lang="nl-NL" sz="4000" dirty="0"/>
              <a:t>Profiel Zorg en Welzijn </a:t>
            </a:r>
          </a:p>
        </p:txBody>
      </p:sp>
      <p:sp>
        <p:nvSpPr>
          <p:cNvPr id="5" name="Tijdelijke aanduiding voor tekst 4"/>
          <p:cNvSpPr>
            <a:spLocks noGrp="1"/>
          </p:cNvSpPr>
          <p:nvPr>
            <p:ph type="body" idx="1"/>
          </p:nvPr>
        </p:nvSpPr>
        <p:spPr>
          <a:xfrm>
            <a:off x="1125860" y="1103376"/>
            <a:ext cx="4973041" cy="512064"/>
          </a:xfrm>
        </p:spPr>
        <p:txBody>
          <a:bodyPr rtlCol="0"/>
          <a:lstStyle/>
          <a:p>
            <a:pPr rtl="0"/>
            <a:endParaRPr lang="nl-NL" dirty="0"/>
          </a:p>
          <a:p>
            <a:pPr rtl="0"/>
            <a:endParaRPr lang="nl-NL" dirty="0"/>
          </a:p>
          <a:p>
            <a:pPr rtl="0"/>
            <a:endParaRPr lang="nl-NL" dirty="0"/>
          </a:p>
          <a:p>
            <a:pPr rtl="0"/>
            <a:r>
              <a:rPr lang="nl-NL" dirty="0" smtClean="0"/>
              <a:t>Modulen</a:t>
            </a:r>
            <a:endParaRPr lang="nl-NL" dirty="0"/>
          </a:p>
        </p:txBody>
      </p:sp>
      <p:sp>
        <p:nvSpPr>
          <p:cNvPr id="6" name="Tijdelijke aanduiding voor tekst 5"/>
          <p:cNvSpPr>
            <a:spLocks noGrp="1"/>
          </p:cNvSpPr>
          <p:nvPr>
            <p:ph type="body" sz="quarter" idx="3"/>
          </p:nvPr>
        </p:nvSpPr>
        <p:spPr>
          <a:xfrm>
            <a:off x="6310173" y="1103884"/>
            <a:ext cx="4973041" cy="512064"/>
          </a:xfrm>
        </p:spPr>
        <p:txBody>
          <a:bodyPr rtlCol="0"/>
          <a:lstStyle/>
          <a:p>
            <a:pPr rtl="0"/>
            <a:r>
              <a:rPr lang="nl-NL" dirty="0" smtClean="0"/>
              <a:t>Keuzearrangement</a:t>
            </a:r>
            <a:endParaRPr lang="nl-NL" dirty="0"/>
          </a:p>
        </p:txBody>
      </p:sp>
      <p:graphicFrame>
        <p:nvGraphicFramePr>
          <p:cNvPr id="8" name="Tijdelijke aanduiding voor inhoud 6"/>
          <p:cNvGraphicFramePr>
            <a:graphicFrameLocks/>
          </p:cNvGraphicFramePr>
          <p:nvPr>
            <p:extLst>
              <p:ext uri="{D42A27DB-BD31-4B8C-83A1-F6EECF244321}">
                <p14:modId xmlns:p14="http://schemas.microsoft.com/office/powerpoint/2010/main" val="3838275351"/>
              </p:ext>
            </p:extLst>
          </p:nvPr>
        </p:nvGraphicFramePr>
        <p:xfrm>
          <a:off x="342323" y="1615440"/>
          <a:ext cx="5967850" cy="49680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Tijdelijke aanduiding voor inhoud 9"/>
          <p:cNvGraphicFramePr>
            <a:graphicFrameLocks noGrp="1"/>
          </p:cNvGraphicFramePr>
          <p:nvPr>
            <p:ph sz="quarter" idx="4"/>
            <p:extLst>
              <p:ext uri="{D42A27DB-BD31-4B8C-83A1-F6EECF244321}">
                <p14:modId xmlns:p14="http://schemas.microsoft.com/office/powerpoint/2010/main" val="3059230071"/>
              </p:ext>
            </p:extLst>
          </p:nvPr>
        </p:nvGraphicFramePr>
        <p:xfrm>
          <a:off x="6454452" y="2348880"/>
          <a:ext cx="5184576" cy="359833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29694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ormAutofit/>
          </a:bodyPr>
          <a:lstStyle/>
          <a:p>
            <a:pPr rtl="0"/>
            <a:r>
              <a:rPr lang="nl-NL" sz="4000" dirty="0" smtClean="0"/>
              <a:t>Prestaties aan het eind van de module</a:t>
            </a:r>
            <a:endParaRPr lang="nl-NL" sz="4000" dirty="0"/>
          </a:p>
        </p:txBody>
      </p:sp>
      <p:sp>
        <p:nvSpPr>
          <p:cNvPr id="3" name="Tijdelijke aanduiding voor inhoud 2"/>
          <p:cNvSpPr>
            <a:spLocks noGrp="1"/>
          </p:cNvSpPr>
          <p:nvPr>
            <p:ph sz="half" idx="1"/>
          </p:nvPr>
        </p:nvSpPr>
        <p:spPr>
          <a:xfrm>
            <a:off x="1203784" y="1988840"/>
            <a:ext cx="6834844" cy="4470400"/>
          </a:xfrm>
        </p:spPr>
        <p:txBody>
          <a:bodyPr>
            <a:normAutofit fontScale="85000" lnSpcReduction="10000"/>
          </a:bodyPr>
          <a:lstStyle/>
          <a:p>
            <a:pPr>
              <a:buFont typeface="Wingdings" panose="05000000000000000000" pitchFamily="2" charset="2"/>
              <a:buChar char="Ø"/>
            </a:pPr>
            <a:endParaRPr lang="nl-NL" dirty="0" smtClean="0"/>
          </a:p>
          <a:p>
            <a:pPr>
              <a:buFont typeface="Wingdings" panose="05000000000000000000" pitchFamily="2" charset="2"/>
              <a:buChar char="Ø"/>
            </a:pPr>
            <a:r>
              <a:rPr lang="nl-NL" b="1" dirty="0" smtClean="0"/>
              <a:t>Zorghotel:</a:t>
            </a:r>
            <a:r>
              <a:rPr lang="nl-NL" dirty="0" smtClean="0"/>
              <a:t> gebeurt op school</a:t>
            </a:r>
          </a:p>
          <a:p>
            <a:pPr>
              <a:buFont typeface="Wingdings" panose="05000000000000000000" pitchFamily="2" charset="2"/>
              <a:buChar char="Ø"/>
            </a:pPr>
            <a:r>
              <a:rPr lang="nl-NL" dirty="0" smtClean="0"/>
              <a:t>Leefstijlcentrum: vanuit de school</a:t>
            </a:r>
          </a:p>
          <a:p>
            <a:pPr>
              <a:buFont typeface="Wingdings" panose="05000000000000000000" pitchFamily="2" charset="2"/>
              <a:buChar char="Ø"/>
            </a:pPr>
            <a:r>
              <a:rPr lang="nl-NL" b="1" dirty="0" smtClean="0"/>
              <a:t>Ouderen zorg: </a:t>
            </a:r>
            <a:r>
              <a:rPr lang="nl-NL" dirty="0" smtClean="0"/>
              <a:t>in de praktijk</a:t>
            </a:r>
          </a:p>
          <a:p>
            <a:pPr>
              <a:buFont typeface="Wingdings" panose="05000000000000000000" pitchFamily="2" charset="2"/>
              <a:buChar char="Ø"/>
            </a:pPr>
            <a:r>
              <a:rPr lang="nl-NL" dirty="0" smtClean="0"/>
              <a:t>Beperking: in de praktijk</a:t>
            </a:r>
          </a:p>
          <a:p>
            <a:pPr>
              <a:buFont typeface="Wingdings" panose="05000000000000000000" pitchFamily="2" charset="2"/>
              <a:buChar char="Ø"/>
            </a:pPr>
            <a:r>
              <a:rPr lang="nl-NL" dirty="0" smtClean="0"/>
              <a:t>Kinderopvang: in de praktijk (kinderdagverblijf)</a:t>
            </a:r>
          </a:p>
          <a:p>
            <a:pPr>
              <a:buFont typeface="Wingdings" panose="05000000000000000000" pitchFamily="2" charset="2"/>
              <a:buChar char="Ø"/>
            </a:pPr>
            <a:r>
              <a:rPr lang="nl-NL" b="1" dirty="0" smtClean="0"/>
              <a:t>Gezinnen met een hulpvraag: </a:t>
            </a:r>
            <a:r>
              <a:rPr lang="nl-NL" dirty="0" smtClean="0"/>
              <a:t>(basisschool)</a:t>
            </a:r>
          </a:p>
          <a:p>
            <a:pPr marL="0" indent="0">
              <a:buNone/>
            </a:pPr>
            <a:endParaRPr lang="nl-NL" dirty="0" smtClean="0"/>
          </a:p>
          <a:p>
            <a:pPr marL="0" indent="0">
              <a:buNone/>
            </a:pPr>
            <a:r>
              <a:rPr lang="nl-NL" dirty="0" smtClean="0"/>
              <a:t>Altijd in overleg met de organisatie</a:t>
            </a:r>
            <a:endParaRPr lang="nl-NL" dirty="0"/>
          </a:p>
          <a:p>
            <a:pPr marL="0" indent="0">
              <a:buNone/>
            </a:pPr>
            <a:endParaRPr lang="nl-NL" dirty="0"/>
          </a:p>
        </p:txBody>
      </p:sp>
      <p:graphicFrame>
        <p:nvGraphicFramePr>
          <p:cNvPr id="5" name="Tijdelijke aanduiding voor inhoud 6"/>
          <p:cNvGraphicFramePr>
            <a:graphicFrameLocks noGrp="1"/>
          </p:cNvGraphicFramePr>
          <p:nvPr>
            <p:ph sz="half" idx="2"/>
            <p:extLst>
              <p:ext uri="{D42A27DB-BD31-4B8C-83A1-F6EECF244321}">
                <p14:modId xmlns:p14="http://schemas.microsoft.com/office/powerpoint/2010/main" val="1517590677"/>
              </p:ext>
            </p:extLst>
          </p:nvPr>
        </p:nvGraphicFramePr>
        <p:xfrm>
          <a:off x="7462564" y="1916832"/>
          <a:ext cx="4248472" cy="454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5394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r>
              <a:rPr lang="nl-NL" sz="4000" dirty="0" smtClean="0"/>
              <a:t>Vaardigheden en voorbereiding:</a:t>
            </a:r>
            <a:endParaRPr lang="nl-NL" sz="4000" dirty="0"/>
          </a:p>
        </p:txBody>
      </p:sp>
      <p:sp>
        <p:nvSpPr>
          <p:cNvPr id="6" name="Tijdelijke aanduiding voor inhoud 5"/>
          <p:cNvSpPr>
            <a:spLocks noGrp="1"/>
          </p:cNvSpPr>
          <p:nvPr>
            <p:ph idx="1"/>
          </p:nvPr>
        </p:nvSpPr>
        <p:spPr>
          <a:xfrm>
            <a:off x="1269876" y="2132856"/>
            <a:ext cx="10157354" cy="4470400"/>
          </a:xfrm>
        </p:spPr>
        <p:txBody>
          <a:bodyPr>
            <a:normAutofit/>
          </a:bodyPr>
          <a:lstStyle/>
          <a:p>
            <a:pPr>
              <a:buFont typeface="Wingdings" panose="05000000000000000000" pitchFamily="2" charset="2"/>
              <a:buChar char="Ø"/>
            </a:pPr>
            <a:r>
              <a:rPr lang="nl-NL" sz="3600" dirty="0" smtClean="0"/>
              <a:t>Basisvaardigheden  </a:t>
            </a:r>
          </a:p>
          <a:p>
            <a:pPr>
              <a:buFont typeface="Wingdings" panose="05000000000000000000" pitchFamily="2" charset="2"/>
              <a:buChar char="Ø"/>
            </a:pPr>
            <a:r>
              <a:rPr lang="nl-NL" sz="3600" dirty="0"/>
              <a:t>L</a:t>
            </a:r>
            <a:r>
              <a:rPr lang="nl-NL" sz="3600" dirty="0" smtClean="0"/>
              <a:t>eren in de praktijk</a:t>
            </a:r>
            <a:endParaRPr lang="nl-NL" sz="3600" dirty="0" smtClean="0"/>
          </a:p>
          <a:p>
            <a:pPr>
              <a:buFont typeface="Wingdings" panose="05000000000000000000" pitchFamily="2" charset="2"/>
              <a:buChar char="Ø"/>
            </a:pPr>
            <a:r>
              <a:rPr lang="nl-NL" sz="3600" dirty="0"/>
              <a:t> </a:t>
            </a:r>
            <a:r>
              <a:rPr lang="nl-NL" sz="3600" dirty="0" smtClean="0"/>
              <a:t>Klaar voor het </a:t>
            </a:r>
            <a:r>
              <a:rPr lang="nl-NL" sz="3600" dirty="0" smtClean="0"/>
              <a:t>MBO</a:t>
            </a:r>
          </a:p>
          <a:p>
            <a:pPr>
              <a:buFont typeface="Wingdings" panose="05000000000000000000" pitchFamily="2" charset="2"/>
              <a:buChar char="Ø"/>
            </a:pPr>
            <a:endParaRPr lang="nl-NL" sz="4200" dirty="0" smtClean="0"/>
          </a:p>
          <a:p>
            <a:pPr>
              <a:buFont typeface="Wingdings" panose="05000000000000000000" pitchFamily="2" charset="2"/>
              <a:buChar char="Ø"/>
            </a:pPr>
            <a:endParaRPr lang="nl-NL" sz="4200" dirty="0"/>
          </a:p>
        </p:txBody>
      </p:sp>
    </p:spTree>
    <p:extLst>
      <p:ext uri="{BB962C8B-B14F-4D97-AF65-F5344CB8AC3E}">
        <p14:creationId xmlns:p14="http://schemas.microsoft.com/office/powerpoint/2010/main" val="272966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a:xfrm>
            <a:off x="477788" y="76200"/>
            <a:ext cx="10796875" cy="1397000"/>
          </a:xfrm>
        </p:spPr>
        <p:txBody>
          <a:bodyPr>
            <a:normAutofit/>
          </a:bodyPr>
          <a:lstStyle/>
          <a:p>
            <a:r>
              <a:rPr lang="nl-NL" sz="4000" dirty="0" smtClean="0"/>
              <a:t>Praktijk - School</a:t>
            </a:r>
            <a:endParaRPr lang="nl-NL" sz="4000" dirty="0"/>
          </a:p>
        </p:txBody>
      </p:sp>
      <p:sp>
        <p:nvSpPr>
          <p:cNvPr id="6" name="Tijdelijke aanduiding voor inhoud 5"/>
          <p:cNvSpPr>
            <a:spLocks noGrp="1"/>
          </p:cNvSpPr>
          <p:nvPr>
            <p:ph idx="1"/>
          </p:nvPr>
        </p:nvSpPr>
        <p:spPr>
          <a:xfrm>
            <a:off x="477788" y="1916832"/>
            <a:ext cx="10949442" cy="4470400"/>
          </a:xfrm>
        </p:spPr>
        <p:txBody>
          <a:bodyPr>
            <a:normAutofit/>
          </a:bodyPr>
          <a:lstStyle/>
          <a:p>
            <a:pPr marL="0" indent="0">
              <a:buNone/>
            </a:pPr>
            <a:r>
              <a:rPr lang="nl-NL" sz="3600" dirty="0" smtClean="0"/>
              <a:t>Wat </a:t>
            </a:r>
            <a:r>
              <a:rPr lang="nl-NL" sz="3600" dirty="0" smtClean="0"/>
              <a:t>kunnen we elkaar </a:t>
            </a:r>
            <a:r>
              <a:rPr lang="nl-NL" sz="3600" dirty="0" smtClean="0"/>
              <a:t>bieden?</a:t>
            </a:r>
          </a:p>
          <a:p>
            <a:pPr marL="0" indent="0">
              <a:buNone/>
            </a:pPr>
            <a:r>
              <a:rPr lang="nl-NL" sz="3600" dirty="0" smtClean="0"/>
              <a:t>Tips en Tops</a:t>
            </a:r>
          </a:p>
          <a:p>
            <a:pPr marL="0" indent="0">
              <a:buNone/>
            </a:pPr>
            <a:r>
              <a:rPr lang="nl-NL" sz="3600" dirty="0" smtClean="0"/>
              <a:t>Gezamenlijk doel</a:t>
            </a:r>
          </a:p>
          <a:p>
            <a:pPr marL="0" indent="0">
              <a:buNone/>
            </a:pPr>
            <a:r>
              <a:rPr lang="nl-NL" sz="3600" dirty="0" smtClean="0"/>
              <a:t>Wensen </a:t>
            </a:r>
            <a:endParaRPr lang="nl-NL" sz="3600" dirty="0"/>
          </a:p>
          <a:p>
            <a:pPr marL="0" indent="0">
              <a:buNone/>
            </a:pPr>
            <a:r>
              <a:rPr lang="nl-NL" sz="3600" dirty="0" smtClean="0"/>
              <a:t>Verwachtingen</a:t>
            </a:r>
          </a:p>
          <a:p>
            <a:pPr marL="0" indent="0" algn="ctr">
              <a:buNone/>
            </a:pPr>
            <a:endParaRPr lang="nl-NL" sz="4200" dirty="0" smtClean="0"/>
          </a:p>
          <a:p>
            <a:pPr marL="0" indent="0" algn="ctr">
              <a:buNone/>
            </a:pPr>
            <a:endParaRPr lang="nl-NL" sz="4200" dirty="0"/>
          </a:p>
        </p:txBody>
      </p:sp>
    </p:spTree>
    <p:extLst>
      <p:ext uri="{BB962C8B-B14F-4D97-AF65-F5344CB8AC3E}">
        <p14:creationId xmlns:p14="http://schemas.microsoft.com/office/powerpoint/2010/main" val="175068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sz="4000" dirty="0" smtClean="0"/>
              <a:t>Waar naar toe….. Wat is mogelijk……..</a:t>
            </a:r>
            <a:endParaRPr lang="nl-NL" sz="4000" dirty="0"/>
          </a:p>
        </p:txBody>
      </p:sp>
      <p:sp>
        <p:nvSpPr>
          <p:cNvPr id="3" name="Tijdelijke aanduiding voor inhoud 2"/>
          <p:cNvSpPr>
            <a:spLocks noGrp="1"/>
          </p:cNvSpPr>
          <p:nvPr>
            <p:ph idx="1"/>
          </p:nvPr>
        </p:nvSpPr>
        <p:spPr>
          <a:xfrm>
            <a:off x="1117309" y="1701800"/>
            <a:ext cx="11071516" cy="5156200"/>
          </a:xfrm>
        </p:spPr>
        <p:txBody>
          <a:bodyPr>
            <a:normAutofit fontScale="40000" lnSpcReduction="20000"/>
          </a:bodyPr>
          <a:lstStyle/>
          <a:p>
            <a:pPr>
              <a:buFont typeface="Wingdings" panose="05000000000000000000" pitchFamily="2" charset="2"/>
              <a:buChar char="Ø"/>
            </a:pPr>
            <a:endParaRPr lang="nl-NL" dirty="0" smtClean="0"/>
          </a:p>
          <a:p>
            <a:pPr>
              <a:buFont typeface="Wingdings" panose="05000000000000000000" pitchFamily="2" charset="2"/>
              <a:buChar char="Ø"/>
            </a:pPr>
            <a:r>
              <a:rPr lang="nl-NL" sz="6000" dirty="0" smtClean="0"/>
              <a:t>Wens om de leerlingen werkelijk naar het praktijkveld te sturen</a:t>
            </a:r>
          </a:p>
          <a:p>
            <a:pPr>
              <a:buFont typeface="Wingdings" panose="05000000000000000000" pitchFamily="2" charset="2"/>
              <a:buChar char="Ø"/>
            </a:pPr>
            <a:r>
              <a:rPr lang="nl-NL" sz="6000" dirty="0" smtClean="0"/>
              <a:t>Kan dit op vastgezette tijden, structureel het gehele schooljaar?</a:t>
            </a:r>
          </a:p>
          <a:p>
            <a:pPr marL="0" indent="0">
              <a:buNone/>
            </a:pPr>
            <a:r>
              <a:rPr lang="nl-NL" sz="6000" dirty="0" smtClean="0"/>
              <a:t>    (in de vakanties geen leerlingen)</a:t>
            </a:r>
          </a:p>
          <a:p>
            <a:pPr>
              <a:buFont typeface="Wingdings" panose="05000000000000000000" pitchFamily="2" charset="2"/>
              <a:buChar char="Ø"/>
            </a:pPr>
            <a:r>
              <a:rPr lang="nl-NL" sz="6000" dirty="0"/>
              <a:t>Mogelijk aan passen aan de lestijden </a:t>
            </a:r>
            <a:r>
              <a:rPr lang="nl-NL" sz="6000" dirty="0" smtClean="0"/>
              <a:t>Z&amp;W (160 minuten)</a:t>
            </a:r>
          </a:p>
          <a:p>
            <a:pPr>
              <a:buFont typeface="Wingdings" panose="05000000000000000000" pitchFamily="2" charset="2"/>
              <a:buChar char="Ø"/>
            </a:pPr>
            <a:r>
              <a:rPr lang="nl-NL" sz="6000" dirty="0" smtClean="0"/>
              <a:t>Lestijden: </a:t>
            </a:r>
            <a:r>
              <a:rPr lang="nl-NL" sz="6000" dirty="0" smtClean="0"/>
              <a:t>	08.20 </a:t>
            </a:r>
            <a:r>
              <a:rPr lang="nl-NL" sz="6000" dirty="0" smtClean="0"/>
              <a:t>uur – 11.00 uur</a:t>
            </a:r>
          </a:p>
          <a:p>
            <a:pPr marL="0" indent="0">
              <a:buNone/>
            </a:pPr>
            <a:r>
              <a:rPr lang="nl-NL" sz="6000" dirty="0"/>
              <a:t>	</a:t>
            </a:r>
            <a:r>
              <a:rPr lang="nl-NL" sz="6000" dirty="0" smtClean="0"/>
              <a:t>     </a:t>
            </a:r>
            <a:r>
              <a:rPr lang="nl-NL" sz="6000" dirty="0" smtClean="0"/>
              <a:t> 	11.20 </a:t>
            </a:r>
            <a:r>
              <a:rPr lang="nl-NL" sz="6000" dirty="0" smtClean="0"/>
              <a:t>uur – 14.00 uur</a:t>
            </a:r>
          </a:p>
          <a:p>
            <a:pPr marL="0" indent="0">
              <a:buNone/>
            </a:pPr>
            <a:r>
              <a:rPr lang="nl-NL" sz="6000" dirty="0"/>
              <a:t> </a:t>
            </a:r>
            <a:r>
              <a:rPr lang="nl-NL" sz="6000" dirty="0" smtClean="0"/>
              <a:t>                      </a:t>
            </a:r>
            <a:r>
              <a:rPr lang="nl-NL" sz="6000" dirty="0" smtClean="0"/>
              <a:t>	14.30 </a:t>
            </a:r>
            <a:r>
              <a:rPr lang="nl-NL" sz="6000" dirty="0" smtClean="0"/>
              <a:t>uur – 15.50 uur</a:t>
            </a:r>
          </a:p>
          <a:p>
            <a:pPr>
              <a:buFont typeface="Wingdings" panose="05000000000000000000" pitchFamily="2" charset="2"/>
              <a:buChar char="Ø"/>
            </a:pPr>
            <a:r>
              <a:rPr lang="nl-NL" sz="6000" dirty="0" smtClean="0"/>
              <a:t>Eén docent Zorg en Welzijn als contactpersoon</a:t>
            </a:r>
          </a:p>
          <a:p>
            <a:pPr marL="0" indent="0">
              <a:buNone/>
            </a:pPr>
            <a:r>
              <a:rPr lang="nl-NL" sz="3100" dirty="0" smtClean="0"/>
              <a:t> </a:t>
            </a:r>
          </a:p>
          <a:p>
            <a:pPr marL="0" indent="0">
              <a:buNone/>
            </a:pPr>
            <a:endParaRPr lang="nl-NL" dirty="0" smtClean="0"/>
          </a:p>
          <a:p>
            <a:pPr>
              <a:buFont typeface="Wingdings" panose="05000000000000000000" pitchFamily="2" charset="2"/>
              <a:buChar char="Ø"/>
            </a:pPr>
            <a:endParaRPr lang="nl-NL" dirty="0"/>
          </a:p>
          <a:p>
            <a:pPr marL="0" indent="0">
              <a:buNone/>
            </a:pPr>
            <a:endParaRPr lang="nl-NL" dirty="0" smtClean="0"/>
          </a:p>
          <a:p>
            <a:pPr>
              <a:buFont typeface="Wingdings" panose="05000000000000000000" pitchFamily="2" charset="2"/>
              <a:buChar char="Ø"/>
            </a:pPr>
            <a:endParaRPr lang="nl-NL" dirty="0"/>
          </a:p>
        </p:txBody>
      </p:sp>
    </p:spTree>
    <p:extLst>
      <p:ext uri="{BB962C8B-B14F-4D97-AF65-F5344CB8AC3E}">
        <p14:creationId xmlns:p14="http://schemas.microsoft.com/office/powerpoint/2010/main" val="2444151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NL" dirty="0" smtClean="0"/>
              <a:t/>
            </a:r>
            <a:br>
              <a:rPr lang="nl-NL" dirty="0" smtClean="0"/>
            </a:br>
            <a:r>
              <a:rPr lang="nl-NL" dirty="0" smtClean="0"/>
              <a:t>Einde</a:t>
            </a:r>
            <a:r>
              <a:rPr lang="nl-NL" dirty="0"/>
              <a:t/>
            </a:r>
            <a:br>
              <a:rPr lang="nl-NL" dirty="0"/>
            </a:br>
            <a:endParaRPr lang="nl-NL" dirty="0"/>
          </a:p>
        </p:txBody>
      </p:sp>
      <p:sp>
        <p:nvSpPr>
          <p:cNvPr id="3" name="Tijdelijke aanduiding voor tekst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1616104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Boeken 16x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extLst>
    <a:ext uri="{05A4C25C-085E-4340-85A3-A5531E510DB2}">
      <thm15:themeFamily xmlns:thm15="http://schemas.microsoft.com/office/thememl/2012/main" name="Office_9412024_TF02787940_TF02787940" id="{E2EFE579-32FF-42EF-BE0C-0B37222081D0}" vid="{338D382D-FE24-4832-A84A-1222F9DF0649}"/>
    </a:ext>
  </a:extLst>
</a:theme>
</file>

<file path=ppt/theme/theme2.xml><?xml version="1.0" encoding="utf-8"?>
<a:theme xmlns:a="http://schemas.openxmlformats.org/drawingml/2006/main" name="Office-thema">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3.xml><?xml version="1.0" encoding="utf-8"?>
<a:theme xmlns:a="http://schemas.openxmlformats.org/drawingml/2006/main" name="Office-thema">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ocPublishedLinkedAssetsLookup xmlns="4873beb7-5857-4685-be1f-d57550cc96cc" xsi:nil="true"/>
    <ApprovalStatus xmlns="4873beb7-5857-4685-be1f-d57550cc96cc">InProgress</ApprovalStatus>
    <MarketSpecific xmlns="4873beb7-5857-4685-be1f-d57550cc96cc">false</MarketSpecific>
    <LocComments xmlns="4873beb7-5857-4685-be1f-d57550cc96cc" xsi:nil="true"/>
    <LocLastLocAttemptVersionTypeLookup xmlns="4873beb7-5857-4685-be1f-d57550cc96cc" xsi:nil="true"/>
    <DirectSourceMarket xmlns="4873beb7-5857-4685-be1f-d57550cc96cc" xsi:nil="true"/>
    <ThumbnailAssetId xmlns="4873beb7-5857-4685-be1f-d57550cc96cc" xsi:nil="true"/>
    <PrimaryImageGen xmlns="4873beb7-5857-4685-be1f-d57550cc96cc">false</PrimaryImageGen>
    <LocNewPublishedVersionLookup xmlns="4873beb7-5857-4685-be1f-d57550cc96cc" xsi:nil="true"/>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LocOverallPublishStatusLookup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LocOverallLocStatusLookup xmlns="4873beb7-5857-4685-be1f-d57550cc96cc" xsi:nil="tru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1345039</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The bookstacks present on most slides  make this a good choice for students, teachers, reading enthusiasts, and others in education. This presentation template contains multiple slide layouts in widescreen format (16x9) and includes a sample table and chart that you can easily  modify.</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2011-11-26T00:00:00+00:00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TemplateStatus xmlns="4873beb7-5857-4685-be1f-d57550cc96cc">Complete</TemplateStatus>
    <Downloads xmlns="4873beb7-5857-4685-be1f-d57550cc96cc">0</Downloads>
    <OOCacheId xmlns="4873beb7-5857-4685-be1f-d57550cc96cc" xsi:nil="true"/>
    <IsDeleted xmlns="4873beb7-5857-4685-be1f-d57550cc96cc">false</IsDeleted>
    <LocPublishedDependentAssetsLookup xmlns="4873beb7-5857-4685-be1f-d57550cc96cc" xsi:nil="true"/>
    <AssetExpire xmlns="4873beb7-5857-4685-be1f-d57550cc96cc">2029-05-12T07:00:00+00:00</AssetExpire>
    <DSATActionTaken xmlns="4873beb7-5857-4685-be1f-d57550cc96cc" xsi:nil="true"/>
    <CSXSubmissionMarket xmlns="4873beb7-5857-4685-be1f-d57550cc96cc" xsi:nil="true"/>
    <TPExecutable xmlns="4873beb7-5857-4685-be1f-d57550cc96cc" xsi:nil="true"/>
    <EditorialTags xmlns="4873beb7-5857-4685-be1f-d57550cc96cc" xsi:nil="true"/>
    <SubmitterId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TP102787939</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694216</LocLastLocAttemptVersionLookup>
    <LocProcessedForHandoffsLookup xmlns="4873beb7-5857-4685-be1f-d57550cc96cc" xsi:nil="true"/>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LocOverallPreviewStatusLookup xmlns="4873beb7-5857-4685-be1f-d57550cc96cc" xsi:nil="true"/>
    <TaxCatchAll xmlns="4873beb7-5857-4685-be1f-d57550cc96cc"/>
    <Markets xmlns="4873beb7-5857-4685-be1f-d57550cc96cc"/>
    <UAProjectedTotalWords xmlns="4873beb7-5857-4685-be1f-d57550cc96cc" xsi:nil="true"/>
    <IntlLangReview xmlns="4873beb7-5857-4685-be1f-d57550cc96cc" xsi:nil="true"/>
    <OutputCachingOn xmlns="4873beb7-5857-4685-be1f-d57550cc96cc">false</OutputCachingOn>
    <AverageRating xmlns="4873beb7-5857-4685-be1f-d57550cc96cc" xsi:nil="true"/>
    <APAuthor xmlns="4873beb7-5857-4685-be1f-d57550cc96cc">
      <UserInfo>
        <DisplayName>REDMOND\kristaa</DisplayName>
        <AccountId>136</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LocProcessedForMarketsLookup xmlns="4873beb7-5857-4685-be1f-d57550cc96cc" xsi:nil="true"/>
    <TPLaunchHelpLinkType xmlns="4873beb7-5857-4685-be1f-d57550cc96cc">Template</TPLaunchHelpLinkType>
    <OriginalRelease xmlns="4873beb7-5857-4685-be1f-d57550cc96cc">15</OriginalRelease>
    <LocalizationTagsTaxHTField0 xmlns="4873beb7-5857-4685-be1f-d57550cc96cc">
      <Terms xmlns="http://schemas.microsoft.com/office/infopath/2007/PartnerControls"/>
    </LocalizationTagsTaxHTField0>
    <UACurrentWords xmlns="4873beb7-5857-4685-be1f-d57550cc96cc" xsi:nil="true"/>
    <ArtSampleDocs xmlns="4873beb7-5857-4685-be1f-d57550cc96cc" xsi:nil="true"/>
    <UALocRecommendation xmlns="4873beb7-5857-4685-be1f-d57550cc96cc">Localize</UALocRecommendation>
    <Manager xmlns="4873beb7-5857-4685-be1f-d57550cc96cc" xsi:nil="true"/>
    <LocOverallHandbackStatusLookup xmlns="4873beb7-5857-4685-be1f-d57550cc96cc" xsi:nil="true"/>
    <ShowIn xmlns="4873beb7-5857-4685-be1f-d57550cc96cc">Show everywhere</ShowIn>
    <UANotes xmlns="4873beb7-5857-4685-be1f-d57550cc96cc" xsi:nil="true"/>
    <InternalTagsTaxHTField0 xmlns="4873beb7-5857-4685-be1f-d57550cc96cc">
      <Terms xmlns="http://schemas.microsoft.com/office/infopath/2007/PartnerControls"/>
    </InternalTagsTaxHTField0>
    <CSXHash xmlns="4873beb7-5857-4685-be1f-d57550cc96cc" xsi:nil="true"/>
    <VoteCount xmlns="4873beb7-5857-4685-be1f-d57550cc96cc" xsi:nil="true"/>
    <LocMarketGroupTiers2 xmlns="4873beb7-5857-4685-be1f-d57550cc96cc" xsi:nil="true"/>
  </documentManagement>
</p:properties>
</file>

<file path=customXml/itemProps1.xml><?xml version="1.0" encoding="utf-8"?>
<ds:datastoreItem xmlns:ds="http://schemas.openxmlformats.org/officeDocument/2006/customXml" ds:itemID="{BBB5C329-08A6-4E5E-AEF1-A97828C874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1B558C7-619B-49BE-9097-7FCBDADD4ECE}">
  <ds:schemaRefs>
    <ds:schemaRef ds:uri="http://schemas.microsoft.com/sharepoint/v3/contenttype/forms"/>
  </ds:schemaRefs>
</ds:datastoreItem>
</file>

<file path=customXml/itemProps3.xml><?xml version="1.0" encoding="utf-8"?>
<ds:datastoreItem xmlns:ds="http://schemas.openxmlformats.org/officeDocument/2006/customXml" ds:itemID="{F301D382-32B0-43EE-932C-28906AF37617}">
  <ds:schemaRefs>
    <ds:schemaRef ds:uri="http://purl.org/dc/dcmitype/"/>
    <ds:schemaRef ds:uri="http://purl.org/dc/terms/"/>
    <ds:schemaRef ds:uri="http://schemas.microsoft.com/office/infopath/2007/PartnerControls"/>
    <ds:schemaRef ds:uri="http://purl.org/dc/elements/1.1/"/>
    <ds:schemaRef ds:uri="4873beb7-5857-4685-be1f-d57550cc96cc"/>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Presentatie met stapels blauwe boeken (breedbeeld)</Template>
  <TotalTime>0</TotalTime>
  <Words>303</Words>
  <Application>Microsoft Office PowerPoint</Application>
  <PresentationFormat>Aangepast</PresentationFormat>
  <Paragraphs>76</Paragraphs>
  <Slides>8</Slides>
  <Notes>7</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8</vt:i4>
      </vt:variant>
    </vt:vector>
  </HeadingPairs>
  <TitlesOfParts>
    <vt:vector size="12" baseType="lpstr">
      <vt:lpstr>Arial</vt:lpstr>
      <vt:lpstr>Century Gothic</vt:lpstr>
      <vt:lpstr>Wingdings</vt:lpstr>
      <vt:lpstr>Boeken 16x9</vt:lpstr>
      <vt:lpstr>WELKOM</vt:lpstr>
      <vt:lpstr>Zorg en Welzijn </vt:lpstr>
      <vt:lpstr>Profiel Zorg en Welzijn </vt:lpstr>
      <vt:lpstr>Prestaties aan het eind van de module</vt:lpstr>
      <vt:lpstr>Vaardigheden en voorbereiding:</vt:lpstr>
      <vt:lpstr>Praktijk - School</vt:lpstr>
      <vt:lpstr>Waar naar toe….. Wat is mogelijk……..</vt:lpstr>
      <vt:lpstr> Einde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2016-11-04T10:14:29Z</dcterms:created>
  <dcterms:modified xsi:type="dcterms:W3CDTF">2017-01-16T14:51:41Z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